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695" r:id="rId2"/>
    <p:sldId id="1789" r:id="rId3"/>
    <p:sldId id="1805" r:id="rId4"/>
    <p:sldId id="1803" r:id="rId5"/>
    <p:sldId id="1806" r:id="rId6"/>
    <p:sldId id="1804" r:id="rId7"/>
    <p:sldId id="1800" r:id="rId8"/>
    <p:sldId id="1801" r:id="rId9"/>
    <p:sldId id="1802" r:id="rId10"/>
    <p:sldId id="1799" r:id="rId11"/>
    <p:sldId id="1698" r:id="rId12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A37"/>
    <a:srgbClr val="6600CC"/>
    <a:srgbClr val="0000FF"/>
    <a:srgbClr val="FF9900"/>
    <a:srgbClr val="CC0099"/>
    <a:srgbClr val="003399"/>
    <a:srgbClr val="FF7C8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0741" autoAdjust="0"/>
  </p:normalViewPr>
  <p:slideViewPr>
    <p:cSldViewPr>
      <p:cViewPr varScale="1">
        <p:scale>
          <a:sx n="85" d="100"/>
          <a:sy n="85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26623E-9264-4A9D-AAA6-D97E4043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4A8D57-E31C-4CFD-8C03-A19462F074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78475-C2D0-4F6D-AB6C-B0DEC1D9F23D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A66F2-881A-4B3F-9D74-146ED017F960}" type="slidenum">
              <a:rPr lang="el-GR" smtClean="0">
                <a:latin typeface="Arial" charset="0"/>
              </a:rPr>
              <a:pPr/>
              <a:t>3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56825-C643-46A3-BA87-CBA911EF43E4}" type="slidenum">
              <a:rPr lang="el-GR" smtClean="0">
                <a:latin typeface="Arial" charset="0"/>
              </a:rPr>
              <a:pPr/>
              <a:t>6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11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87450" y="6567488"/>
            <a:ext cx="67691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HDMS</a:t>
            </a:r>
            <a:r>
              <a:rPr lang="en-US" sz="1000" baseline="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2015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© </a:t>
            </a:r>
            <a:r>
              <a:rPr lang="el-GR" sz="1000" b="0" dirty="0" smtClean="0">
                <a:solidFill>
                  <a:schemeClr val="tx1"/>
                </a:solidFill>
              </a:rPr>
              <a:t>Κωνσταντινίδης, Νικολαΐδης,</a:t>
            </a:r>
            <a:r>
              <a:rPr lang="el-GR" sz="1000" b="0" baseline="0" dirty="0" smtClean="0">
                <a:solidFill>
                  <a:schemeClr val="tx1"/>
                </a:solidFill>
              </a:rPr>
              <a:t> </a:t>
            </a:r>
            <a:r>
              <a:rPr lang="el-GR" sz="1000" b="0" dirty="0" smtClean="0">
                <a:solidFill>
                  <a:schemeClr val="tx1"/>
                </a:solidFill>
              </a:rPr>
              <a:t>Χατζημηλιούδης, Ευαγόρου, </a:t>
            </a:r>
            <a:r>
              <a:rPr lang="el-GR" sz="1000" dirty="0" smtClean="0">
                <a:solidFill>
                  <a:schemeClr val="tx1"/>
                </a:solidFill>
              </a:rPr>
              <a:t>Ζεϊναλιπούρ</a:t>
            </a:r>
            <a:r>
              <a:rPr lang="el-GR" sz="1000" baseline="0" dirty="0" smtClean="0">
                <a:solidFill>
                  <a:schemeClr val="tx1"/>
                </a:solidFill>
              </a:rPr>
              <a:t> </a:t>
            </a:r>
            <a:r>
              <a:rPr lang="el-GR" sz="1000" b="0" dirty="0" smtClean="0">
                <a:solidFill>
                  <a:schemeClr val="tx1"/>
                </a:solidFill>
              </a:rPr>
              <a:t>και Χρυσάνθης </a:t>
            </a:r>
            <a:endParaRPr lang="el-GR" sz="1000" b="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01C7A1D-9A16-4C25-9E23-481CFEFE3744}" type="slidenum">
              <a:rPr lang="el-GR" sz="1400" smtClean="0">
                <a:latin typeface="+mj-lt"/>
              </a:rPr>
              <a:pPr algn="r">
                <a:defRPr/>
              </a:pPr>
              <a:t>‹#›</a:t>
            </a:fld>
            <a:endParaRPr lang="el-GR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anyplace.cs.ucy.ac.cy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t=28&amp;v=8EvioLZ6h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57301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200" dirty="0" smtClean="0"/>
              <a:t>Anyplace: </a:t>
            </a:r>
            <a:r>
              <a:rPr lang="el-GR" sz="3200" dirty="0" smtClean="0"/>
              <a:t>Μια </a:t>
            </a:r>
            <a:r>
              <a:rPr lang="el-GR" sz="3200" dirty="0" err="1" smtClean="0"/>
              <a:t>Πληθοποριστική</a:t>
            </a:r>
            <a:r>
              <a:rPr lang="el-GR" sz="3200" dirty="0" smtClean="0"/>
              <a:t> Υπηρεσία Πληροφορίας Εσωτερικών Χώρων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hlinkClick r:id="rId4"/>
              </a:rPr>
              <a:t>http://anyplace.cs.ucy.ac.cy/</a:t>
            </a:r>
            <a:r>
              <a:rPr lang="en-US" sz="3200" dirty="0" smtClean="0"/>
              <a:t> </a:t>
            </a:r>
            <a:endParaRPr lang="en-US" sz="3200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1188" y="2060848"/>
            <a:ext cx="7993062" cy="273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000" b="0" dirty="0" smtClean="0"/>
              <a:t>Κυριάκος Γεωργίου, Τιμόθεος </a:t>
            </a:r>
            <a:r>
              <a:rPr lang="el-GR" sz="2000" b="0" dirty="0" err="1" smtClean="0"/>
              <a:t>Κωστάμπεης</a:t>
            </a:r>
            <a:r>
              <a:rPr lang="el-GR" sz="2000" b="0" dirty="0" smtClean="0"/>
              <a:t>, Χρίστος </a:t>
            </a:r>
            <a:r>
              <a:rPr lang="el-GR" sz="2000" b="0" dirty="0" err="1" smtClean="0"/>
              <a:t>Λαουδιάς</a:t>
            </a:r>
            <a:r>
              <a:rPr lang="en-US" sz="2000" b="0" dirty="0" smtClean="0"/>
              <a:t>, </a:t>
            </a:r>
            <a:r>
              <a:rPr lang="el-GR" sz="2000" b="0" dirty="0" smtClean="0"/>
              <a:t>Λάμπρος Πέτρου, Γεώργιος </a:t>
            </a:r>
            <a:r>
              <a:rPr lang="el-GR" sz="2000" b="0" dirty="0" err="1" smtClean="0"/>
              <a:t>Χατζημηλιούδης</a:t>
            </a:r>
            <a:r>
              <a:rPr lang="el-GR" sz="2000" b="0" dirty="0" smtClean="0"/>
              <a:t>, Δημήτρης Ζεϊναλιπούρ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 </a:t>
            </a:r>
            <a:endParaRPr lang="el-GR" sz="2000" b="0" dirty="0" smtClean="0"/>
          </a:p>
          <a:p>
            <a:pPr algn="ctr"/>
            <a:r>
              <a:rPr lang="el-GR" sz="2000" b="0" dirty="0" smtClean="0"/>
              <a:t>Εργαστήριο Συστημάτων Διαχείρισης Δεδομένων </a:t>
            </a:r>
            <a:r>
              <a:rPr lang="en-US" sz="2000" b="0" dirty="0" smtClean="0"/>
              <a:t>(DMSL)</a:t>
            </a:r>
            <a:endParaRPr lang="el-GR" sz="2000" b="0" dirty="0" smtClean="0"/>
          </a:p>
          <a:p>
            <a:pPr algn="ctr"/>
            <a:r>
              <a:rPr lang="el-GR" sz="2000" b="0" dirty="0" smtClean="0"/>
              <a:t>Τμήμα Πληροφορικής, Πανεπιστήμιο Κύπρου</a:t>
            </a:r>
            <a:endParaRPr lang="el-GR" sz="3200" b="0" baseline="30000" dirty="0">
              <a:solidFill>
                <a:schemeClr val="tx1"/>
              </a:solidFill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3568" y="5097378"/>
            <a:ext cx="7777162" cy="707886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0" dirty="0" smtClean="0">
                <a:solidFill>
                  <a:schemeClr val="tx1"/>
                </a:solidFill>
              </a:rPr>
              <a:t>13</a:t>
            </a:r>
            <a:r>
              <a:rPr lang="el-GR" sz="2000" b="0" baseline="30000" dirty="0" smtClean="0">
                <a:solidFill>
                  <a:schemeClr val="tx1"/>
                </a:solidFill>
              </a:rPr>
              <a:t>ο</a:t>
            </a:r>
            <a:r>
              <a:rPr lang="el-GR" sz="2000" b="0" dirty="0" smtClean="0">
                <a:solidFill>
                  <a:schemeClr val="tx1"/>
                </a:solidFill>
              </a:rPr>
              <a:t> Ελληνικό Συμπόσιο Διαχείρισης Δεδομένων, Οικονομικό Πανεπιστήμιο Αθηνών, 30-31 Ιουλίου 2015. 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861048"/>
            <a:ext cx="3023815" cy="107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58772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ym typeface="Wingdings" charset="0"/>
              </a:rPr>
              <a:t>"Anyplace: A </a:t>
            </a:r>
            <a:r>
              <a:rPr lang="en-US" sz="1200" i="1" dirty="0" err="1" smtClean="0">
                <a:sym typeface="Wingdings" charset="0"/>
              </a:rPr>
              <a:t>Crowdsourced</a:t>
            </a:r>
            <a:r>
              <a:rPr lang="en-US" sz="1200" i="1" dirty="0" smtClean="0">
                <a:sym typeface="Wingdings" charset="0"/>
              </a:rPr>
              <a:t> Indoor Information Service", </a:t>
            </a:r>
            <a:r>
              <a:rPr lang="en-US" sz="1200" i="1" dirty="0" err="1" smtClean="0">
                <a:sym typeface="Wingdings" charset="0"/>
              </a:rPr>
              <a:t>Kyriakos</a:t>
            </a:r>
            <a:r>
              <a:rPr lang="en-US" sz="1200" i="1" dirty="0" smtClean="0">
                <a:sym typeface="Wingdings" charset="0"/>
              </a:rPr>
              <a:t> Georgiou, </a:t>
            </a:r>
            <a:r>
              <a:rPr lang="en-US" sz="1200" i="1" dirty="0" err="1" smtClean="0">
                <a:sym typeface="Wingdings" charset="0"/>
              </a:rPr>
              <a:t>Timotheos</a:t>
            </a:r>
            <a:r>
              <a:rPr lang="en-US" sz="1200" i="1" dirty="0" smtClean="0">
                <a:sym typeface="Wingdings" charset="0"/>
              </a:rPr>
              <a:t> </a:t>
            </a:r>
            <a:r>
              <a:rPr lang="en-US" sz="1200" i="1" dirty="0" err="1" smtClean="0">
                <a:sym typeface="Wingdings" charset="0"/>
              </a:rPr>
              <a:t>Constambeys</a:t>
            </a:r>
            <a:r>
              <a:rPr lang="en-US" sz="1200" i="1" dirty="0" smtClean="0">
                <a:sym typeface="Wingdings" charset="0"/>
              </a:rPr>
              <a:t>, Christos </a:t>
            </a:r>
            <a:r>
              <a:rPr lang="en-US" sz="1200" i="1" dirty="0" err="1" smtClean="0">
                <a:sym typeface="Wingdings" charset="0"/>
              </a:rPr>
              <a:t>Laoudias</a:t>
            </a:r>
            <a:r>
              <a:rPr lang="en-US" sz="1200" i="1" dirty="0" smtClean="0">
                <a:sym typeface="Wingdings" charset="0"/>
              </a:rPr>
              <a:t>, </a:t>
            </a:r>
            <a:r>
              <a:rPr lang="en-US" sz="1200" i="1" dirty="0" err="1" smtClean="0">
                <a:sym typeface="Wingdings" charset="0"/>
              </a:rPr>
              <a:t>Lambros</a:t>
            </a:r>
            <a:r>
              <a:rPr lang="en-US" sz="1200" i="1" dirty="0" smtClean="0">
                <a:sym typeface="Wingdings" charset="0"/>
              </a:rPr>
              <a:t> </a:t>
            </a:r>
            <a:r>
              <a:rPr lang="en-US" sz="1200" i="1" dirty="0" err="1" smtClean="0">
                <a:sym typeface="Wingdings" charset="0"/>
              </a:rPr>
              <a:t>Petrou</a:t>
            </a:r>
            <a:r>
              <a:rPr lang="en-US" sz="1200" i="1" dirty="0" smtClean="0">
                <a:sym typeface="Wingdings" charset="0"/>
              </a:rPr>
              <a:t>, </a:t>
            </a:r>
            <a:r>
              <a:rPr lang="en-US" sz="1200" i="1" dirty="0" err="1" smtClean="0">
                <a:sym typeface="Wingdings" charset="0"/>
              </a:rPr>
              <a:t>Georgios</a:t>
            </a:r>
            <a:r>
              <a:rPr lang="en-US" sz="1200" i="1" dirty="0" smtClean="0">
                <a:sym typeface="Wingdings" charset="0"/>
              </a:rPr>
              <a:t> </a:t>
            </a:r>
            <a:r>
              <a:rPr lang="en-US" sz="1200" i="1" dirty="0" err="1" smtClean="0">
                <a:sym typeface="Wingdings" charset="0"/>
              </a:rPr>
              <a:t>Chatzimilioudis</a:t>
            </a:r>
            <a:r>
              <a:rPr lang="en-US" sz="1200" i="1" dirty="0" smtClean="0">
                <a:sym typeface="Wingdings" charset="0"/>
              </a:rPr>
              <a:t> and </a:t>
            </a:r>
            <a:r>
              <a:rPr lang="en-US" sz="1200" i="1" dirty="0" err="1" smtClean="0">
                <a:sym typeface="Wingdings" charset="0"/>
              </a:rPr>
              <a:t>Demetrios</a:t>
            </a:r>
            <a:r>
              <a:rPr lang="en-US" sz="1200" i="1" dirty="0" smtClean="0">
                <a:sym typeface="Wingdings" charset="0"/>
              </a:rPr>
              <a:t> </a:t>
            </a:r>
            <a:r>
              <a:rPr lang="en-US" sz="1200" i="1" dirty="0" err="1" smtClean="0">
                <a:sym typeface="Wingdings" charset="0"/>
              </a:rPr>
              <a:t>Zeinalipour-Yazti</a:t>
            </a:r>
            <a:r>
              <a:rPr lang="en-US" sz="1200" i="1" dirty="0" smtClean="0">
                <a:sym typeface="Wingdings" charset="0"/>
              </a:rPr>
              <a:t>, "Proceedings of the 16th IEEE International Conference on Mobile Data Management" (MDM '15), IEEE Press, Volume 2, Pages: 291-294, 2015.</a:t>
            </a:r>
            <a:endParaRPr lang="en-US" sz="1200" dirty="0"/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3645024"/>
            <a:ext cx="1831096" cy="129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Πλοήγηση</a:t>
            </a:r>
            <a:endParaRPr lang="en-US" dirty="0"/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5048"/>
            <a:ext cx="748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IIN </a:t>
            </a:r>
            <a:r>
              <a:rPr lang="el-GR" dirty="0" smtClean="0"/>
              <a:t>Ροή Εργασιών</a:t>
            </a:r>
            <a:endParaRPr lang="en-US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1394058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</a:t>
            </a:r>
            <a:r>
              <a:rPr lang="el-GR" sz="2800" dirty="0" smtClean="0"/>
              <a:t>Υπηρεσία</a:t>
            </a:r>
            <a:endParaRPr lang="en-US" sz="2800" dirty="0"/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4015020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897295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825859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833920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2022708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0" dirty="0" smtClean="0"/>
              <a:t>α) Αποστολή Μετρήσεων</a:t>
            </a:r>
            <a:endParaRPr lang="en-US" sz="2400" b="0" dirty="0"/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2473558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906227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0" dirty="0" smtClean="0"/>
              <a:t>β) </a:t>
            </a:r>
            <a:r>
              <a:rPr lang="el-GR" sz="2400" b="0" dirty="0" err="1" smtClean="0"/>
              <a:t>Δημιουγία</a:t>
            </a:r>
            <a:r>
              <a:rPr lang="el-GR" sz="2400" b="0" dirty="0" smtClean="0"/>
              <a:t> Ραδιοχάρτη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681395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131840" y="4778434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986346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0" dirty="0" smtClean="0"/>
              <a:t>γ) Προσδιορισμός Θέσης</a:t>
            </a:r>
            <a:endParaRPr lang="en-US" sz="2400" b="0" dirty="0"/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827584" y="1394058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Καταγραφή</a:t>
            </a:r>
            <a:endParaRPr lang="en-US" sz="2800" dirty="0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71178" y="5858108"/>
            <a:ext cx="2088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dirty="0" smtClean="0"/>
              <a:t>Πλοήγηση</a:t>
            </a:r>
            <a:endParaRPr lang="en-US" sz="2800" dirty="0"/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058354"/>
            <a:ext cx="140754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93306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4213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90202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50242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490402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06646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49851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712604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fingerprint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Anyplace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758" y="1916831"/>
            <a:ext cx="2498725" cy="379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611560" y="5661248"/>
            <a:ext cx="25202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Before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(using Google </a:t>
            </a:r>
            <a:r>
              <a:rPr lang="en-US" sz="2000" dirty="0" smtClean="0">
                <a:solidFill>
                  <a:srgbClr val="FF0000"/>
                </a:solidFill>
              </a:rPr>
              <a:t>API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8144" y="5589240"/>
            <a:ext cx="24482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A37"/>
                </a:solidFill>
              </a:rPr>
              <a:t>After </a:t>
            </a:r>
            <a:r>
              <a:rPr lang="en-US" dirty="0">
                <a:solidFill>
                  <a:srgbClr val="007A37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007A37"/>
              </a:solidFill>
            </a:endParaRPr>
          </a:p>
          <a:p>
            <a:pPr algn="ctr"/>
            <a:r>
              <a:rPr lang="en-US" sz="2000" dirty="0">
                <a:solidFill>
                  <a:srgbClr val="007A37"/>
                </a:solidFill>
              </a:rPr>
              <a:t>(using </a:t>
            </a:r>
            <a:r>
              <a:rPr lang="en-US" sz="2000" dirty="0" smtClean="0">
                <a:solidFill>
                  <a:srgbClr val="007A37"/>
                </a:solidFill>
              </a:rPr>
              <a:t>Anyplace</a:t>
            </a:r>
            <a:r>
              <a:rPr lang="el-GR" sz="2000" dirty="0" smtClean="0">
                <a:solidFill>
                  <a:srgbClr val="007A37"/>
                </a:solidFill>
              </a:rPr>
              <a:t>)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470150" cy="37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0"/>
          <p:cNvSpPr>
            <a:spLocks noChangeArrowheads="1"/>
          </p:cNvSpPr>
          <p:nvPr/>
        </p:nvSpPr>
        <p:spPr bwMode="auto">
          <a:xfrm rot="-1250407">
            <a:off x="1032851" y="2828939"/>
            <a:ext cx="1336950" cy="139981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6963" y="1700808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131840" y="3645024"/>
            <a:ext cx="257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399"/>
                </a:solidFill>
              </a:rPr>
              <a:t>http://</a:t>
            </a:r>
            <a:r>
              <a:rPr lang="en-US" sz="1400" dirty="0" smtClean="0">
                <a:solidFill>
                  <a:srgbClr val="003399"/>
                </a:solidFill>
              </a:rPr>
              <a:t>anyplace.cs.ucy.ac.cy</a:t>
            </a:r>
            <a:r>
              <a:rPr lang="en-US" sz="1400" dirty="0">
                <a:solidFill>
                  <a:srgbClr val="003399"/>
                </a:solidFill>
              </a:rPr>
              <a:t>/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203848" y="4024809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83568" y="908720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defRPr/>
            </a:pPr>
            <a:r>
              <a:rPr lang="el-GR" sz="2800" b="0" dirty="0" smtClean="0"/>
              <a:t>Μια υπηρεσία πληροφορίας εσωτερικών χώρων ανοικτή για έρευνα και ανάπτυξη</a:t>
            </a:r>
            <a:endParaRPr lang="en-US" sz="2800" b="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3419872" y="4221088"/>
            <a:ext cx="2088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Δείτε το </a:t>
            </a:r>
            <a:r>
              <a:rPr lang="en-US" sz="2400" dirty="0" smtClean="0">
                <a:solidFill>
                  <a:srgbClr val="FF0000"/>
                </a:solidFill>
              </a:rPr>
              <a:t>Tutorial </a:t>
            </a:r>
            <a:r>
              <a:rPr lang="el-GR" sz="2400" dirty="0" smtClean="0">
                <a:solidFill>
                  <a:srgbClr val="FF0000"/>
                </a:solidFill>
              </a:rPr>
              <a:t>στο </a:t>
            </a:r>
            <a:r>
              <a:rPr lang="en-US" sz="2400" dirty="0" smtClean="0">
                <a:solidFill>
                  <a:srgbClr val="FF0000"/>
                </a:solidFill>
              </a:rPr>
              <a:t>MDM’15!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ea typeface="ＭＳ Ｐゴシック" pitchFamily="34" charset="-128"/>
              </a:rPr>
              <a:t>Στόχος Υπηρεσίας </a:t>
            </a:r>
            <a:r>
              <a:rPr lang="en-US" dirty="0" smtClean="0">
                <a:ea typeface="ＭＳ Ｐゴシック" pitchFamily="34" charset="-128"/>
              </a:rPr>
              <a:t>Anyplace</a:t>
            </a:r>
            <a:endParaRPr lang="en-US" dirty="0"/>
          </a:p>
        </p:txBody>
      </p:sp>
      <p:sp>
        <p:nvSpPr>
          <p:cNvPr id="52228" name="TextBox 8"/>
          <p:cNvSpPr txBox="1">
            <a:spLocks noChangeArrowheads="1"/>
          </p:cNvSpPr>
          <p:nvPr/>
        </p:nvSpPr>
        <p:spPr bwMode="auto">
          <a:xfrm>
            <a:off x="5003800" y="3860800"/>
            <a:ext cx="1584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Source: NASA</a:t>
            </a:r>
          </a:p>
        </p:txBody>
      </p:sp>
      <p:pic>
        <p:nvPicPr>
          <p:cNvPr id="52229" name="Picture 7" descr="indoorGM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01750"/>
            <a:ext cx="774065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983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484784"/>
            <a:ext cx="833469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0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1872208"/>
          </a:xfrm>
        </p:spPr>
        <p:txBody>
          <a:bodyPr>
            <a:normAutofit/>
          </a:bodyPr>
          <a:lstStyle/>
          <a:p>
            <a:r>
              <a:rPr lang="el-GR" dirty="0" smtClean="0"/>
              <a:t>Μοντελοποίηση Κτηρίου</a:t>
            </a:r>
          </a:p>
          <a:p>
            <a:pPr lvl="1"/>
            <a:r>
              <a:rPr lang="el-GR" dirty="0" smtClean="0"/>
              <a:t>Χάρτης </a:t>
            </a:r>
            <a:r>
              <a:rPr lang="en-US" dirty="0" smtClean="0"/>
              <a:t>&amp; </a:t>
            </a:r>
            <a:r>
              <a:rPr lang="el-GR" dirty="0" smtClean="0"/>
              <a:t>Σημεία Ενδιαφέροντος</a:t>
            </a:r>
            <a:endParaRPr lang="en-US" dirty="0" smtClean="0"/>
          </a:p>
          <a:p>
            <a:r>
              <a:rPr lang="el-GR" dirty="0" smtClean="0"/>
              <a:t>Συλλογή Ραδιοχάρτη </a:t>
            </a:r>
            <a:r>
              <a:rPr lang="el-GR" dirty="0" err="1" smtClean="0"/>
              <a:t>Πληθοποριστικά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50612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852936"/>
            <a:ext cx="1988713" cy="353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0728"/>
            <a:ext cx="1369070" cy="136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16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ea typeface="ＭＳ Ｐゴシック" pitchFamily="34" charset="-128"/>
                <a:cs typeface="Arial" pitchFamily="34" charset="0"/>
              </a:rPr>
              <a:t>IIN</a:t>
            </a: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el-GR" dirty="0" smtClean="0">
                <a:ea typeface="ＭＳ Ｐゴシック" pitchFamily="34" charset="-128"/>
                <a:cs typeface="Arial" pitchFamily="34" charset="0"/>
              </a:rPr>
              <a:t>Ταξονομία</a:t>
            </a:r>
            <a:endParaRPr lang="en-US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90" y="1124744"/>
            <a:ext cx="7289502" cy="540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4060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Χαρτογράφηση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FF0000"/>
                </a:solidFill>
              </a:rPr>
              <a:t>Demo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782795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Αναζήτηση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FF0000"/>
                </a:solidFill>
              </a:rPr>
              <a:t>Demo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18" y="1268760"/>
            <a:ext cx="795903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Καταγραφή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5895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39299</TotalTime>
  <Words>197</Words>
  <Application>Microsoft Macintosh PowerPoint</Application>
  <PresentationFormat>On-screen Show (4:3)</PresentationFormat>
  <Paragraphs>46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Anyplace: Μια Πληθοποριστική Υπηρεσία Πληροφορίας Εσωτερικών Χώρων http://anyplace.cs.ucy.ac.cy/ </vt:lpstr>
      <vt:lpstr>Anyplace</vt:lpstr>
      <vt:lpstr>Στόχος Υπηρεσίας Anyplace</vt:lpstr>
      <vt:lpstr>Αρχιτεκτονική</vt:lpstr>
      <vt:lpstr>Anyplace</vt:lpstr>
      <vt:lpstr>IIN Ταξονομία</vt:lpstr>
      <vt:lpstr>Χαρτογράφηση</vt:lpstr>
      <vt:lpstr>Αναζήτηση</vt:lpstr>
      <vt:lpstr>Καταγραφή</vt:lpstr>
      <vt:lpstr>Πλοήγηση</vt:lpstr>
      <vt:lpstr>IIN Ροή Εργασιών</vt:lpstr>
    </vt:vector>
  </TitlesOfParts>
  <Company>UCR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D Z</cp:lastModifiedBy>
  <cp:revision>2476</cp:revision>
  <cp:lastPrinted>2005-08-16T19:27:47Z</cp:lastPrinted>
  <dcterms:created xsi:type="dcterms:W3CDTF">2002-06-13T03:57:29Z</dcterms:created>
  <dcterms:modified xsi:type="dcterms:W3CDTF">2015-08-02T08:41:41Z</dcterms:modified>
</cp:coreProperties>
</file>