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handoutMasterIdLst>
    <p:handoutMasterId r:id="rId27"/>
  </p:handoutMasterIdLst>
  <p:sldIdLst>
    <p:sldId id="259" r:id="rId5"/>
    <p:sldId id="281" r:id="rId6"/>
    <p:sldId id="295" r:id="rId7"/>
    <p:sldId id="310" r:id="rId8"/>
    <p:sldId id="296" r:id="rId9"/>
    <p:sldId id="306" r:id="rId10"/>
    <p:sldId id="305" r:id="rId11"/>
    <p:sldId id="314" r:id="rId12"/>
    <p:sldId id="315" r:id="rId13"/>
    <p:sldId id="317" r:id="rId14"/>
    <p:sldId id="316" r:id="rId15"/>
    <p:sldId id="318" r:id="rId16"/>
    <p:sldId id="319" r:id="rId17"/>
    <p:sldId id="320" r:id="rId18"/>
    <p:sldId id="321" r:id="rId19"/>
    <p:sldId id="322" r:id="rId20"/>
    <p:sldId id="323" r:id="rId21"/>
    <p:sldId id="326" r:id="rId22"/>
    <p:sldId id="325" r:id="rId23"/>
    <p:sldId id="301" r:id="rId24"/>
    <p:sldId id="312" r:id="rId2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412"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varScale="1">
      <p:scale>
        <a:sx n="100" d="100"/>
        <a:sy n="100" d="100"/>
      </p:scale>
      <p:origin x="0" y="-638"/>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rtlCol="0"/>
        <a:lstStyle/>
        <a:p>
          <a:pPr rtl="0"/>
          <a:endParaRPr lang="en-GB"/>
        </a:p>
      </dgm:t>
    </dgm:pt>
    <dgm:pt modelId="{E40F4386-8831-418F-B705-2EF711FB0638}">
      <dgm:prSet phldrT="[Text]"/>
      <dgm:spPr/>
      <dgm:t>
        <a:bodyPr rtlCol="0"/>
        <a:lstStyle/>
        <a:p>
          <a:pPr rtl="0"/>
          <a:r>
            <a:rPr lang="en-US" b="0" dirty="0"/>
            <a:t>  2009 - 2010 </a:t>
          </a:r>
          <a:r>
            <a:rPr lang="en-US" dirty="0"/>
            <a:t>: Early Development</a:t>
          </a:r>
          <a:endParaRPr lang="en-GB" dirty="0"/>
        </a:p>
      </dgm:t>
    </dgm:pt>
    <dgm:pt modelId="{BA5DB78F-0BD1-45CF-9B96-46A70AB3D9A2}" type="parTrans" cxnId="{6DB8FFBA-487B-4E87-9D41-FD7AF2F69CF4}">
      <dgm:prSet/>
      <dgm:spPr/>
      <dgm:t>
        <a:bodyPr rtlCol="0"/>
        <a:lstStyle/>
        <a:p>
          <a:pPr rtl="0"/>
          <a:endParaRPr lang="en-GB"/>
        </a:p>
      </dgm:t>
    </dgm:pt>
    <dgm:pt modelId="{D0CAE994-5783-41EC-9711-4E1D519F3834}" type="sibTrans" cxnId="{6DB8FFBA-487B-4E87-9D41-FD7AF2F69CF4}">
      <dgm:prSet/>
      <dgm:spPr/>
      <dgm:t>
        <a:bodyPr rtlCol="0"/>
        <a:lstStyle/>
        <a:p>
          <a:pPr rtl="0"/>
          <a:endParaRPr lang="en-GB"/>
        </a:p>
      </dgm:t>
    </dgm:pt>
    <dgm:pt modelId="{216BC4CD-18EE-4F27-8680-F1299126CE77}">
      <dgm:prSet phldrT="[Text]"/>
      <dgm:spPr/>
      <dgm:t>
        <a:bodyPr rtlCol="0"/>
        <a:lstStyle/>
        <a:p>
          <a:pPr rtl="0"/>
          <a:r>
            <a:rPr lang="en-GB" dirty="0"/>
            <a:t>2011 – 2012 : First Chromebooks</a:t>
          </a:r>
        </a:p>
      </dgm:t>
    </dgm:pt>
    <dgm:pt modelId="{9035202F-34B7-4FD2-ABEC-FBF9181D08E7}" type="parTrans" cxnId="{0A3B7C5F-7735-4608-8242-E6F73844D071}">
      <dgm:prSet/>
      <dgm:spPr/>
      <dgm:t>
        <a:bodyPr rtlCol="0"/>
        <a:lstStyle/>
        <a:p>
          <a:pPr rtl="0"/>
          <a:endParaRPr lang="en-GB"/>
        </a:p>
      </dgm:t>
    </dgm:pt>
    <dgm:pt modelId="{53BD166D-91E5-487C-BD55-AC4B1FA9AFAB}" type="sibTrans" cxnId="{0A3B7C5F-7735-4608-8242-E6F73844D071}">
      <dgm:prSet/>
      <dgm:spPr/>
      <dgm:t>
        <a:bodyPr rtlCol="0"/>
        <a:lstStyle/>
        <a:p>
          <a:pPr rtl="0"/>
          <a:endParaRPr lang="en-GB"/>
        </a:p>
      </dgm:t>
    </dgm:pt>
    <dgm:pt modelId="{C9D54AD6-2B46-4A5C-8B15-6EB605017506}">
      <dgm:prSet phldrT="[Text]" custT="1"/>
      <dgm:spPr/>
      <dgm:t>
        <a:bodyPr rtlCol="0"/>
        <a:lstStyle/>
        <a:p>
          <a:pPr algn="just" rtl="0"/>
          <a:r>
            <a:rPr lang="en-GB" sz="1270" b="1" dirty="0"/>
            <a:t>2011: </a:t>
          </a:r>
          <a:r>
            <a:rPr lang="en-GB" sz="1270" dirty="0"/>
            <a:t>The first Chromebooks were released from Acer and Samsung, with Netflix and Citrix support for media streaming and remote desktop access.</a:t>
          </a:r>
        </a:p>
      </dgm:t>
    </dgm:pt>
    <dgm:pt modelId="{F129E4C2-7904-46D3-A1B6-3961A818C015}" type="parTrans" cxnId="{792B05C2-5166-497A-B522-DD33ED15AE00}">
      <dgm:prSet/>
      <dgm:spPr/>
      <dgm:t>
        <a:bodyPr rtlCol="0"/>
        <a:lstStyle/>
        <a:p>
          <a:pPr rtl="0"/>
          <a:endParaRPr lang="en-GB"/>
        </a:p>
      </dgm:t>
    </dgm:pt>
    <dgm:pt modelId="{BF7E5694-37A7-4053-9E35-03119E673100}" type="sibTrans" cxnId="{792B05C2-5166-497A-B522-DD33ED15AE00}">
      <dgm:prSet/>
      <dgm:spPr/>
      <dgm:t>
        <a:bodyPr rtlCol="0"/>
        <a:lstStyle/>
        <a:p>
          <a:pPr rtl="0"/>
          <a:endParaRPr lang="en-GB"/>
        </a:p>
      </dgm:t>
    </dgm:pt>
    <dgm:pt modelId="{93FF5F9D-AAFA-4950-8546-6AECA4470D48}">
      <dgm:prSet phldrT="[Text]"/>
      <dgm:spPr/>
      <dgm:t>
        <a:bodyPr rtlCol="0"/>
        <a:lstStyle/>
        <a:p>
          <a:pPr rtl="0"/>
          <a:r>
            <a:rPr lang="en-GB" dirty="0"/>
            <a:t>2013 – 2014 : Brand Expansion and App Ecosystem Integration</a:t>
          </a:r>
        </a:p>
      </dgm:t>
    </dgm:pt>
    <dgm:pt modelId="{3D298734-E7B7-4677-BE81-F586C8D97438}" type="parTrans" cxnId="{06A2C4EF-834F-43FD-B45A-1554E6A68EBB}">
      <dgm:prSet/>
      <dgm:spPr/>
      <dgm:t>
        <a:bodyPr rtlCol="0"/>
        <a:lstStyle/>
        <a:p>
          <a:pPr rtl="0"/>
          <a:endParaRPr lang="en-GB"/>
        </a:p>
      </dgm:t>
    </dgm:pt>
    <dgm:pt modelId="{38F0A00F-2CCF-46E9-AA53-7C6F7D500B84}" type="sibTrans" cxnId="{06A2C4EF-834F-43FD-B45A-1554E6A68EBB}">
      <dgm:prSet/>
      <dgm:spPr/>
      <dgm:t>
        <a:bodyPr rtlCol="0"/>
        <a:lstStyle/>
        <a:p>
          <a:pPr rtl="0"/>
          <a:endParaRPr lang="en-GB"/>
        </a:p>
      </dgm:t>
    </dgm:pt>
    <dgm:pt modelId="{7C246739-132B-41AD-8DFA-A108B89D138D}">
      <dgm:prSet phldrT="[Text]" custT="1"/>
      <dgm:spPr/>
      <dgm:t>
        <a:bodyPr rtlCol="0"/>
        <a:lstStyle/>
        <a:p>
          <a:pPr algn="just" rtl="0"/>
          <a:r>
            <a:rPr lang="en-GB" sz="1270" b="1" i="0" u="none" dirty="0"/>
            <a:t>2013: </a:t>
          </a:r>
          <a:r>
            <a:rPr lang="en-GB" sz="1270" b="0" i="0" u="none" dirty="0"/>
            <a:t>Google released the high-end Chromebook Pixel, while ChromeOS device sales saw major growth.</a:t>
          </a:r>
          <a:endParaRPr lang="en-GB" sz="1270" dirty="0"/>
        </a:p>
      </dgm:t>
    </dgm:pt>
    <dgm:pt modelId="{6DC6AB27-331E-4C02-81E1-D2DC0951F94A}" type="parTrans" cxnId="{21F68C21-0932-40ED-B3AD-15446DF383C2}">
      <dgm:prSet/>
      <dgm:spPr/>
      <dgm:t>
        <a:bodyPr rtlCol="0"/>
        <a:lstStyle/>
        <a:p>
          <a:pPr rtl="0"/>
          <a:endParaRPr lang="en-GB"/>
        </a:p>
      </dgm:t>
    </dgm:pt>
    <dgm:pt modelId="{ABE6CE27-78DF-4DFE-AE98-C519395C0138}" type="sibTrans" cxnId="{21F68C21-0932-40ED-B3AD-15446DF383C2}">
      <dgm:prSet/>
      <dgm:spPr/>
      <dgm:t>
        <a:bodyPr rtlCol="0"/>
        <a:lstStyle/>
        <a:p>
          <a:pPr rtl="0"/>
          <a:endParaRPr lang="en-GB"/>
        </a:p>
      </dgm:t>
    </dgm:pt>
    <dgm:pt modelId="{57D926EE-FF1C-4F8E-BE58-791552003389}">
      <dgm:prSet phldrT="[Text]"/>
      <dgm:spPr/>
      <dgm:t>
        <a:bodyPr rtlCol="0"/>
        <a:lstStyle/>
        <a:p>
          <a:pPr rtl="0"/>
          <a:r>
            <a:rPr lang="en-GB" dirty="0"/>
            <a:t>2020</a:t>
          </a:r>
          <a:r>
            <a:rPr lang="el-GR" dirty="0"/>
            <a:t> – 20</a:t>
          </a:r>
          <a:r>
            <a:rPr lang="en-US" dirty="0"/>
            <a:t>21</a:t>
          </a:r>
          <a:r>
            <a:rPr lang="el-GR" dirty="0"/>
            <a:t> </a:t>
          </a:r>
          <a:r>
            <a:rPr lang="en-US" dirty="0"/>
            <a:t>: </a:t>
          </a:r>
          <a:r>
            <a:rPr lang="en-GB" dirty="0"/>
            <a:t>Market Growth and Technical Advancements</a:t>
          </a:r>
        </a:p>
      </dgm:t>
    </dgm:pt>
    <dgm:pt modelId="{73E44EEA-ED9D-47FC-9428-986D0A1FC4C0}" type="parTrans" cxnId="{369994A5-D668-4BAA-BAE5-4659A47CAE31}">
      <dgm:prSet/>
      <dgm:spPr/>
      <dgm:t>
        <a:bodyPr rtlCol="0"/>
        <a:lstStyle/>
        <a:p>
          <a:pPr rtl="0"/>
          <a:endParaRPr lang="en-GB"/>
        </a:p>
      </dgm:t>
    </dgm:pt>
    <dgm:pt modelId="{A8CFE573-C424-4A7A-A6DC-2CAFAF6BE4BE}" type="sibTrans" cxnId="{369994A5-D668-4BAA-BAE5-4659A47CAE31}">
      <dgm:prSet/>
      <dgm:spPr/>
      <dgm:t>
        <a:bodyPr rtlCol="0"/>
        <a:lstStyle/>
        <a:p>
          <a:pPr rtl="0"/>
          <a:endParaRPr lang="en-GB"/>
        </a:p>
      </dgm:t>
    </dgm:pt>
    <dgm:pt modelId="{C29A2877-D327-472A-B8DE-A9582740D1C4}">
      <dgm:prSet phldrT="[Text]"/>
      <dgm:spPr/>
      <dgm:t>
        <a:bodyPr rtlCol="0"/>
        <a:lstStyle/>
        <a:p>
          <a:pPr rtl="0"/>
          <a:r>
            <a:rPr lang="en-GB" dirty="0"/>
            <a:t>2023 -Today : UI Refinement and Ecosystem Integration</a:t>
          </a:r>
        </a:p>
      </dgm:t>
    </dgm:pt>
    <dgm:pt modelId="{ACB8F89D-E3F0-46D6-9FE2-0E08ED03F108}" type="parTrans" cxnId="{E06C2FA0-97C9-4115-8036-5641738523F0}">
      <dgm:prSet/>
      <dgm:spPr/>
      <dgm:t>
        <a:bodyPr rtlCol="0"/>
        <a:lstStyle/>
        <a:p>
          <a:pPr rtl="0"/>
          <a:endParaRPr lang="en-GB"/>
        </a:p>
      </dgm:t>
    </dgm:pt>
    <dgm:pt modelId="{4C9B2A60-E155-4BBB-A3EE-15AEEAA6D5C7}" type="sibTrans" cxnId="{E06C2FA0-97C9-4115-8036-5641738523F0}">
      <dgm:prSet/>
      <dgm:spPr/>
      <dgm:t>
        <a:bodyPr rtlCol="0"/>
        <a:lstStyle/>
        <a:p>
          <a:pPr rtl="0"/>
          <a:endParaRPr lang="en-GB"/>
        </a:p>
      </dgm:t>
    </dgm:pt>
    <dgm:pt modelId="{04956CC5-BC9D-4B6B-9065-8589629A4900}">
      <dgm:prSet phldrT="[Text]" custT="1"/>
      <dgm:spPr/>
      <dgm:t>
        <a:bodyPr rtlCol="0"/>
        <a:lstStyle/>
        <a:p>
          <a:pPr algn="just" rtl="0"/>
          <a:r>
            <a:rPr lang="en-GB" sz="1270" b="1" i="0" u="none" dirty="0"/>
            <a:t>2020: </a:t>
          </a:r>
          <a:r>
            <a:rPr lang="en-GB" sz="1270" b="0" i="0" u="none" dirty="0"/>
            <a:t>ChromeOS devices surpassed Apple Macs in global sales, marking a significant milestone in the platform's success.</a:t>
          </a:r>
          <a:endParaRPr lang="en-GB" sz="1270" dirty="0"/>
        </a:p>
      </dgm:t>
    </dgm:pt>
    <dgm:pt modelId="{EF3CCB5D-2D2B-414F-9C3E-2A98641DE75C}" type="parTrans" cxnId="{BE51D2B2-029C-4554-8705-90B588CC81C4}">
      <dgm:prSet/>
      <dgm:spPr/>
      <dgm:t>
        <a:bodyPr rtlCol="0"/>
        <a:lstStyle/>
        <a:p>
          <a:pPr rtl="0"/>
          <a:endParaRPr lang="en-GB"/>
        </a:p>
      </dgm:t>
    </dgm:pt>
    <dgm:pt modelId="{4A8BA95F-C155-4C29-BC73-64B882D2BD09}" type="sibTrans" cxnId="{BE51D2B2-029C-4554-8705-90B588CC81C4}">
      <dgm:prSet/>
      <dgm:spPr/>
      <dgm:t>
        <a:bodyPr rtlCol="0"/>
        <a:lstStyle/>
        <a:p>
          <a:pPr rtl="0"/>
          <a:endParaRPr lang="en-GB"/>
        </a:p>
      </dgm:t>
    </dgm:pt>
    <dgm:pt modelId="{25D1910D-4E8B-4393-8125-38DEB2A68B1E}">
      <dgm:prSet phldrT="[Text]" custT="1"/>
      <dgm:spPr/>
      <dgm:t>
        <a:bodyPr rtlCol="0"/>
        <a:lstStyle/>
        <a:p>
          <a:pPr algn="just" rtl="0"/>
          <a:r>
            <a:rPr lang="en-GB" sz="1260" b="1" i="0" u="none" dirty="0"/>
            <a:t>2023: </a:t>
          </a:r>
          <a:r>
            <a:rPr lang="en-GB" sz="1260" b="0" i="0" u="none" dirty="0"/>
            <a:t>ChromeOS introduced Material Design updates to its interface, making it more consistent across devices and improving the overall user experience.</a:t>
          </a:r>
          <a:endParaRPr lang="en-GB" sz="1260" dirty="0"/>
        </a:p>
      </dgm:t>
    </dgm:pt>
    <dgm:pt modelId="{71FC1CD1-8933-446D-A410-F2E5ECFCDCD4}" type="parTrans" cxnId="{D76B7430-3357-4174-8439-41EDA872EF5F}">
      <dgm:prSet/>
      <dgm:spPr/>
      <dgm:t>
        <a:bodyPr rtlCol="0"/>
        <a:lstStyle/>
        <a:p>
          <a:pPr rtl="0"/>
          <a:endParaRPr lang="en-GB"/>
        </a:p>
      </dgm:t>
    </dgm:pt>
    <dgm:pt modelId="{FD38C820-2D77-442C-81A5-3C5E08D280FF}" type="sibTrans" cxnId="{D76B7430-3357-4174-8439-41EDA872EF5F}">
      <dgm:prSet/>
      <dgm:spPr/>
      <dgm:t>
        <a:bodyPr rtlCol="0"/>
        <a:lstStyle/>
        <a:p>
          <a:pPr rtl="0"/>
          <a:endParaRPr lang="en-GB"/>
        </a:p>
      </dgm:t>
    </dgm:pt>
    <dgm:pt modelId="{CB122C9A-D8A0-4251-9747-FAC7CEDF0D68}">
      <dgm:prSet phldrT="[Text]" custT="1"/>
      <dgm:spPr/>
      <dgm:t>
        <a:bodyPr rtlCol="0"/>
        <a:lstStyle/>
        <a:p>
          <a:pPr algn="just" rtl="0">
            <a:buFont typeface="Arial" panose="020B0604020202020204" pitchFamily="34" charset="0"/>
            <a:buChar char="•"/>
          </a:pPr>
          <a:r>
            <a:rPr lang="en-GB" sz="1270" b="1" dirty="0"/>
            <a:t>2009:</a:t>
          </a:r>
          <a:r>
            <a:rPr lang="en-GB" sz="1270" dirty="0"/>
            <a:t> Google released ChromeOS's source code as the </a:t>
          </a:r>
          <a:r>
            <a:rPr lang="en-GB" sz="1270" dirty="0" err="1"/>
            <a:t>ChromiumOS</a:t>
          </a:r>
          <a:r>
            <a:rPr lang="en-GB" sz="1270" dirty="0"/>
            <a:t> project, and an early demo showed a fast boot and browser-like interface.</a:t>
          </a:r>
        </a:p>
      </dgm:t>
    </dgm:pt>
    <dgm:pt modelId="{E05EEA6A-C072-4FC2-B02E-A6DC2400A362}" type="parTrans" cxnId="{ADC89DC8-7E2D-4988-9FCC-6B81FBF443AF}">
      <dgm:prSet/>
      <dgm:spPr/>
      <dgm:t>
        <a:bodyPr/>
        <a:lstStyle/>
        <a:p>
          <a:endParaRPr lang="en-GB"/>
        </a:p>
      </dgm:t>
    </dgm:pt>
    <dgm:pt modelId="{386CAB2E-8102-4B0B-A13C-063E1F6FBA34}" type="sibTrans" cxnId="{ADC89DC8-7E2D-4988-9FCC-6B81FBF443AF}">
      <dgm:prSet/>
      <dgm:spPr/>
      <dgm:t>
        <a:bodyPr/>
        <a:lstStyle/>
        <a:p>
          <a:endParaRPr lang="en-GB"/>
        </a:p>
      </dgm:t>
    </dgm:pt>
    <dgm:pt modelId="{70A7EC2C-1CD6-4817-82CF-E68697780AED}">
      <dgm:prSet phldrT="[Text]" custT="1"/>
      <dgm:spPr/>
      <dgm:t>
        <a:bodyPr rtlCol="0"/>
        <a:lstStyle/>
        <a:p>
          <a:pPr algn="just" rtl="0"/>
          <a:r>
            <a:rPr lang="en-GB" sz="1270" b="1" dirty="0"/>
            <a:t>2014: </a:t>
          </a:r>
          <a:r>
            <a:rPr lang="en-GB" sz="1270" dirty="0"/>
            <a:t>ChromeOS began supporting Android apps through Google Play and Google targeted businesses with significant discounts to capitalize on the end of Windows XP support.</a:t>
          </a:r>
        </a:p>
      </dgm:t>
    </dgm:pt>
    <dgm:pt modelId="{04447C33-201C-4211-ADBF-4045994259F0}" type="parTrans" cxnId="{902EE7E2-BA0E-4CF7-913B-3A92DCF0FB66}">
      <dgm:prSet/>
      <dgm:spPr/>
      <dgm:t>
        <a:bodyPr/>
        <a:lstStyle/>
        <a:p>
          <a:endParaRPr lang="en-GB"/>
        </a:p>
      </dgm:t>
    </dgm:pt>
    <dgm:pt modelId="{27F21D38-7F94-43A7-947C-F3114B032DDE}" type="sibTrans" cxnId="{902EE7E2-BA0E-4CF7-913B-3A92DCF0FB66}">
      <dgm:prSet/>
      <dgm:spPr/>
      <dgm:t>
        <a:bodyPr/>
        <a:lstStyle/>
        <a:p>
          <a:endParaRPr lang="en-GB"/>
        </a:p>
      </dgm:t>
    </dgm:pt>
    <dgm:pt modelId="{B89B073D-A40E-4170-8943-6922BB3E0F3B}">
      <dgm:prSet phldrT="[Text]" custT="1"/>
      <dgm:spPr/>
      <dgm:t>
        <a:bodyPr rtlCol="0"/>
        <a:lstStyle/>
        <a:p>
          <a:pPr algn="just" rtl="0"/>
          <a:r>
            <a:rPr lang="en-GB" sz="1270" b="1" dirty="0"/>
            <a:t>2021: </a:t>
          </a:r>
          <a:r>
            <a:rPr lang="en-GB" sz="1270" dirty="0"/>
            <a:t>ChromeOS transitioned its embedded controller to a Zephyr-based real-time operating system, improving system performance and flexibility.</a:t>
          </a:r>
        </a:p>
      </dgm:t>
    </dgm:pt>
    <dgm:pt modelId="{4E3168B3-CF86-47CF-92FF-57B2C28862A3}" type="parTrans" cxnId="{BD8F635F-047C-411B-9176-036A371AC11B}">
      <dgm:prSet/>
      <dgm:spPr/>
      <dgm:t>
        <a:bodyPr/>
        <a:lstStyle/>
        <a:p>
          <a:endParaRPr lang="en-GB"/>
        </a:p>
      </dgm:t>
    </dgm:pt>
    <dgm:pt modelId="{EB61C988-506A-4A53-A697-68854D77147A}" type="sibTrans" cxnId="{BD8F635F-047C-411B-9176-036A371AC11B}">
      <dgm:prSet/>
      <dgm:spPr/>
      <dgm:t>
        <a:bodyPr/>
        <a:lstStyle/>
        <a:p>
          <a:endParaRPr lang="en-GB"/>
        </a:p>
      </dgm:t>
    </dgm:pt>
    <dgm:pt modelId="{D0CBA43D-3F2A-442F-9452-BC6DBC9ABB9E}">
      <dgm:prSet phldrT="[Text]" custT="1"/>
      <dgm:spPr/>
      <dgm:t>
        <a:bodyPr rtlCol="0"/>
        <a:lstStyle/>
        <a:p>
          <a:pPr algn="just" rtl="0">
            <a:buFont typeface="Arial" panose="020B0604020202020204" pitchFamily="34" charset="0"/>
            <a:buChar char="•"/>
          </a:pPr>
          <a:r>
            <a:rPr lang="en-GB" sz="1270" b="1" dirty="0"/>
            <a:t>2010:</a:t>
          </a:r>
          <a:r>
            <a:rPr lang="en-GB" sz="1270" dirty="0"/>
            <a:t> The </a:t>
          </a:r>
          <a:r>
            <a:rPr lang="en-GB" sz="1270" dirty="0" err="1"/>
            <a:t>ChromiumOS</a:t>
          </a:r>
          <a:r>
            <a:rPr lang="en-GB" sz="1270" dirty="0"/>
            <a:t> project transitioned to Gentoo for more flexibility, and the Cr-48 Chromebook was launched as part of a pilot program to gather feedback from users.</a:t>
          </a:r>
        </a:p>
      </dgm:t>
    </dgm:pt>
    <dgm:pt modelId="{68B9950A-46C4-425E-B8EE-DCB106F5A086}" type="parTrans" cxnId="{6239714F-FBEE-4B67-B54E-C9B60391620B}">
      <dgm:prSet/>
      <dgm:spPr/>
      <dgm:t>
        <a:bodyPr/>
        <a:lstStyle/>
        <a:p>
          <a:endParaRPr lang="en-GB"/>
        </a:p>
      </dgm:t>
    </dgm:pt>
    <dgm:pt modelId="{22A81F25-7871-49DC-A137-5D196D373E97}" type="sibTrans" cxnId="{6239714F-FBEE-4B67-B54E-C9B60391620B}">
      <dgm:prSet/>
      <dgm:spPr/>
      <dgm:t>
        <a:bodyPr/>
        <a:lstStyle/>
        <a:p>
          <a:endParaRPr lang="en-GB"/>
        </a:p>
      </dgm:t>
    </dgm:pt>
    <dgm:pt modelId="{686DCB27-25E1-4150-8AEB-9DD4A08BE598}">
      <dgm:prSet phldrT="[Text]" custT="1"/>
      <dgm:spPr/>
      <dgm:t>
        <a:bodyPr rtlCol="0"/>
        <a:lstStyle/>
        <a:p>
          <a:pPr algn="just" rtl="0"/>
          <a:r>
            <a:rPr lang="en-GB" sz="1270" b="1" dirty="0"/>
            <a:t>2012: </a:t>
          </a:r>
          <a:r>
            <a:rPr lang="en-GB" sz="1270" dirty="0"/>
            <a:t>Affordable Chromebooks with ARM and Intel processors were introduced, and ChromeOS's user interface was revamped with a taskbar and window manager (“Aura”)</a:t>
          </a:r>
        </a:p>
      </dgm:t>
    </dgm:pt>
    <dgm:pt modelId="{AFFA0ECD-9460-429F-B604-C33670EBEF75}" type="sibTrans" cxnId="{497C07F6-7044-4D73-A08F-FC5AF3372114}">
      <dgm:prSet/>
      <dgm:spPr/>
      <dgm:t>
        <a:bodyPr/>
        <a:lstStyle/>
        <a:p>
          <a:endParaRPr lang="en-GB"/>
        </a:p>
      </dgm:t>
    </dgm:pt>
    <dgm:pt modelId="{52D9AA85-7F10-4F39-94E8-1FA28CE5218C}" type="parTrans" cxnId="{497C07F6-7044-4D73-A08F-FC5AF3372114}">
      <dgm:prSet/>
      <dgm:spPr/>
      <dgm:t>
        <a:bodyPr/>
        <a:lstStyle/>
        <a:p>
          <a:endParaRPr lang="en-GB"/>
        </a:p>
      </dgm:t>
    </dgm:pt>
    <dgm:pt modelId="{D3B595E6-ADC7-4EB7-B6CA-A20FCD4E1A56}">
      <dgm:prSet phldrT="[Text]" custT="1"/>
      <dgm:spPr/>
      <dgm:t>
        <a:bodyPr rtlCol="0"/>
        <a:lstStyle/>
        <a:p>
          <a:pPr algn="just" rtl="0"/>
          <a:r>
            <a:rPr lang="en-GB" sz="1260" b="1" dirty="0"/>
            <a:t>2024: </a:t>
          </a:r>
          <a:r>
            <a:rPr lang="en-GB" sz="1260" dirty="0"/>
            <a:t>ChromeOS further refined its Material Design integration, improving synchronization with Android and other Google services for a more seamless user experience.</a:t>
          </a:r>
        </a:p>
      </dgm:t>
    </dgm:pt>
    <dgm:pt modelId="{90B8593A-A96D-40F2-B870-309036FB35BD}" type="parTrans" cxnId="{1B69B97A-C4A2-43EC-97DE-2FB80140F217}">
      <dgm:prSet/>
      <dgm:spPr/>
      <dgm:t>
        <a:bodyPr/>
        <a:lstStyle/>
        <a:p>
          <a:endParaRPr lang="en-GB"/>
        </a:p>
      </dgm:t>
    </dgm:pt>
    <dgm:pt modelId="{9D98B066-77A8-4AD3-BD2A-268F540B5881}" type="sibTrans" cxnId="{1B69B97A-C4A2-43EC-97DE-2FB80140F217}">
      <dgm:prSet/>
      <dgm:spPr/>
      <dgm:t>
        <a:bodyPr/>
        <a:lstStyle/>
        <a:p>
          <a:endParaRPr lang="en-GB"/>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6"/>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5"/>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5" custLinFactNeighborX="-5868" custLinFactNeighborY="-10851"/>
      <dgm:spPr/>
    </dgm:pt>
    <dgm:pt modelId="{0D47F3AA-634C-409F-BD69-E4BACD9CCCFA}" type="pres">
      <dgm:prSet presAssocID="{E40F4386-8831-418F-B705-2EF711FB0638}" presName="Ellipse" presStyleLbl="fgAcc1" presStyleIdx="1"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0">
        <dgm:presLayoutVars>
          <dgm:bulletEnabled val="1"/>
        </dgm:presLayoutVars>
      </dgm:prSet>
      <dgm:spPr/>
    </dgm:pt>
    <dgm:pt modelId="{AA393DB5-4DAB-4AB9-875A-4BE9E87DA2BF}" type="pres">
      <dgm:prSet presAssocID="{E40F4386-8831-418F-B705-2EF711FB0638}" presName="L1TextContainer" presStyleLbl="revTx" presStyleIdx="1" presStyleCnt="10" custScaleX="106398" custLinFactNeighborX="3017">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5"/>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5"/>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5" custLinFactNeighborY="3516"/>
      <dgm:spPr/>
    </dgm:pt>
    <dgm:pt modelId="{2E4364CD-3B8A-4A42-AB11-744F4277900A}" type="pres">
      <dgm:prSet presAssocID="{216BC4CD-18EE-4F27-8680-F1299126CE77}" presName="Ellipse" presStyleLbl="fgAcc1" presStyleIdx="2"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0">
        <dgm:presLayoutVars>
          <dgm:bulletEnabled val="1"/>
        </dgm:presLayoutVars>
      </dgm:prSet>
      <dgm:spPr/>
    </dgm:pt>
    <dgm:pt modelId="{6386BA6E-453A-41E1-ADAD-7626B92BD1BF}" type="pres">
      <dgm:prSet presAssocID="{216BC4CD-18EE-4F27-8680-F1299126CE77}" presName="L1TextContainer" presStyleLbl="revTx" presStyleIdx="3" presStyleCnt="10" custLinFactNeighborX="-1525" custLinFactNeighborY="1467">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5"/>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2" presStyleCnt="5"/>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2" presStyleCnt="5" custLinFactNeighborY="-3516"/>
      <dgm:spPr/>
    </dgm:pt>
    <dgm:pt modelId="{C25D9000-2762-4B6C-BFD6-7B6C2D0122B9}" type="pres">
      <dgm:prSet presAssocID="{93FF5F9D-AAFA-4950-8546-6AECA4470D48}" presName="Ellipse" presStyleLbl="fgAcc1" presStyleIdx="3"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4" presStyleCnt="10">
        <dgm:presLayoutVars>
          <dgm:bulletEnabled val="1"/>
        </dgm:presLayoutVars>
      </dgm:prSet>
      <dgm:spPr/>
    </dgm:pt>
    <dgm:pt modelId="{52F3B4A2-8EDD-4B40-B5F3-A1CECB56D29F}" type="pres">
      <dgm:prSet presAssocID="{93FF5F9D-AAFA-4950-8546-6AECA4470D48}" presName="L1TextContainer" presStyleLbl="revTx" presStyleIdx="5" presStyleCnt="10">
        <dgm:presLayoutVars>
          <dgm:chMax val="1"/>
          <dgm:chPref val="1"/>
          <dgm:bulletEnabled val="1"/>
        </dgm:presLayoutVars>
      </dgm:prSet>
      <dgm:spPr/>
    </dgm:pt>
    <dgm:pt modelId="{4A2B3FB7-F9B6-43D5-A931-C70A3750EA87}" type="pres">
      <dgm:prSet presAssocID="{93FF5F9D-AAFA-4950-8546-6AECA4470D48}" presName="ConnectLine" presStyleLbl="sibTrans1D1" presStyleIdx="2" presStyleCnt="5"/>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3" presStyleCnt="5"/>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3" presStyleCnt="5" custLinFactNeighborY="3516"/>
      <dgm:spPr/>
    </dgm:pt>
    <dgm:pt modelId="{30745FD9-45E6-4F2F-952E-B76E1E38EA48}" type="pres">
      <dgm:prSet presAssocID="{57D926EE-FF1C-4F8E-BE58-791552003389}" presName="Ellipse" presStyleLbl="fgAcc1" presStyleIdx="4"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6" presStyleCnt="10">
        <dgm:presLayoutVars>
          <dgm:bulletEnabled val="1"/>
        </dgm:presLayoutVars>
      </dgm:prSet>
      <dgm:spPr/>
    </dgm:pt>
    <dgm:pt modelId="{7759EFD6-8D9B-407B-BFD2-E887C01621A3}" type="pres">
      <dgm:prSet presAssocID="{57D926EE-FF1C-4F8E-BE58-791552003389}" presName="L1TextContainer" presStyleLbl="revTx" presStyleIdx="7" presStyleCnt="10">
        <dgm:presLayoutVars>
          <dgm:chMax val="1"/>
          <dgm:chPref val="1"/>
          <dgm:bulletEnabled val="1"/>
        </dgm:presLayoutVars>
      </dgm:prSet>
      <dgm:spPr/>
    </dgm:pt>
    <dgm:pt modelId="{87D01122-9189-4BBF-B5EB-8A13E8CADCB7}" type="pres">
      <dgm:prSet presAssocID="{57D926EE-FF1C-4F8E-BE58-791552003389}" presName="ConnectLine" presStyleLbl="sibTrans1D1" presStyleIdx="3" presStyleCnt="5"/>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4" presStyleCnt="5"/>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4" presStyleCnt="5" custLinFactNeighborY="-3516"/>
      <dgm:spPr/>
    </dgm:pt>
    <dgm:pt modelId="{D2FD05BB-C8D3-4629-A36D-3F0D8E17237D}" type="pres">
      <dgm:prSet presAssocID="{C29A2877-D327-472A-B8DE-A9582740D1C4}" presName="Ellipse" presStyleLbl="fgAcc1" presStyleIdx="5"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8" presStyleCnt="10">
        <dgm:presLayoutVars>
          <dgm:bulletEnabled val="1"/>
        </dgm:presLayoutVars>
      </dgm:prSet>
      <dgm:spPr/>
    </dgm:pt>
    <dgm:pt modelId="{A3AC5A82-45CF-44A1-B41F-635DAC5A92BB}" type="pres">
      <dgm:prSet presAssocID="{C29A2877-D327-472A-B8DE-A9582740D1C4}" presName="L1TextContainer" presStyleLbl="revTx" presStyleIdx="9" presStyleCnt="10" custLinFactNeighborX="-316" custLinFactNeighborY="-8890">
        <dgm:presLayoutVars>
          <dgm:chMax val="1"/>
          <dgm:chPref val="1"/>
          <dgm:bulletEnabled val="1"/>
        </dgm:presLayoutVars>
      </dgm:prSet>
      <dgm:spPr/>
    </dgm:pt>
    <dgm:pt modelId="{1513F0EC-F72E-4447-AE42-46AD1B95828E}" type="pres">
      <dgm:prSet presAssocID="{C29A2877-D327-472A-B8DE-A9582740D1C4}" presName="ConnectLine" presStyleLbl="sibTrans1D1" presStyleIdx="4" presStyleCnt="5"/>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Lst>
  <dgm:cxnLst>
    <dgm:cxn modelId="{2F8D9110-DEE1-4530-A787-7B1F955B8D11}" type="presOf" srcId="{E40F4386-8831-418F-B705-2EF711FB0638}" destId="{AA393DB5-4DAB-4AB9-875A-4BE9E87DA2BF}" srcOrd="0" destOrd="0" presId="urn:microsoft.com/office/officeart/2017/3/layout/DropPinTimeline#2"/>
    <dgm:cxn modelId="{21F68C21-0932-40ED-B3AD-15446DF383C2}" srcId="{93FF5F9D-AAFA-4950-8546-6AECA4470D48}" destId="{7C246739-132B-41AD-8DFA-A108B89D138D}" srcOrd="0" destOrd="0" parTransId="{6DC6AB27-331E-4C02-81E1-D2DC0951F94A}" sibTransId="{ABE6CE27-78DF-4DFE-AE98-C519395C0138}"/>
    <dgm:cxn modelId="{F542E12E-2E76-4937-AF50-866159AD365F}" type="presOf" srcId="{B89B073D-A40E-4170-8943-6922BB3E0F3B}" destId="{FA75F9D6-BA19-40B6-8EBB-F8B5A1A5DB04}" srcOrd="0" destOrd="1" presId="urn:microsoft.com/office/officeart/2017/3/layout/DropPinTimeline#2"/>
    <dgm:cxn modelId="{D76B7430-3357-4174-8439-41EDA872EF5F}" srcId="{C29A2877-D327-472A-B8DE-A9582740D1C4}" destId="{25D1910D-4E8B-4393-8125-38DEB2A68B1E}" srcOrd="0" destOrd="0" parTransId="{71FC1CD1-8933-446D-A410-F2E5ECFCDCD4}" sibTransId="{FD38C820-2D77-442C-81A5-3C5E08D280FF}"/>
    <dgm:cxn modelId="{10C14F34-D61A-4E98-B25B-3E085A103CE3}" type="presOf" srcId="{160C5714-0868-4287-90D8-28FB7BF6BD2C}" destId="{407671DE-689A-4402-8922-08873E63480D}" srcOrd="0" destOrd="0" presId="urn:microsoft.com/office/officeart/2017/3/layout/DropPinTimeline#2"/>
    <dgm:cxn modelId="{A4C0CF3B-4016-48B2-B93B-CDEE8CA820FB}" type="presOf" srcId="{CB122C9A-D8A0-4251-9747-FAC7CEDF0D68}" destId="{A292B0A5-8BE5-4E84-8618-26EA28CFF4A3}" srcOrd="0" destOrd="0" presId="urn:microsoft.com/office/officeart/2017/3/layout/DropPinTimeline#2"/>
    <dgm:cxn modelId="{BD8F635F-047C-411B-9176-036A371AC11B}" srcId="{57D926EE-FF1C-4F8E-BE58-791552003389}" destId="{B89B073D-A40E-4170-8943-6922BB3E0F3B}" srcOrd="1" destOrd="0" parTransId="{4E3168B3-CF86-47CF-92FF-57B2C28862A3}" sibTransId="{EB61C988-506A-4A53-A697-68854D77147A}"/>
    <dgm:cxn modelId="{0A3B7C5F-7735-4608-8242-E6F73844D071}" srcId="{160C5714-0868-4287-90D8-28FB7BF6BD2C}" destId="{216BC4CD-18EE-4F27-8680-F1299126CE77}" srcOrd="1" destOrd="0" parTransId="{9035202F-34B7-4FD2-ABEC-FBF9181D08E7}" sibTransId="{53BD166D-91E5-487C-BD55-AC4B1FA9AFAB}"/>
    <dgm:cxn modelId="{0EA28167-043B-4BE4-BE4F-6AAB5DED45D0}" type="presOf" srcId="{D0CBA43D-3F2A-442F-9452-BC6DBC9ABB9E}" destId="{A292B0A5-8BE5-4E84-8618-26EA28CFF4A3}" srcOrd="0" destOrd="1" presId="urn:microsoft.com/office/officeart/2017/3/layout/DropPinTimeline#2"/>
    <dgm:cxn modelId="{676C0349-F2D6-4D2C-9FCF-F305471D4E59}" type="presOf" srcId="{216BC4CD-18EE-4F27-8680-F1299126CE77}" destId="{6386BA6E-453A-41E1-ADAD-7626B92BD1BF}" srcOrd="0" destOrd="0" presId="urn:microsoft.com/office/officeart/2017/3/layout/DropPinTimeline#2"/>
    <dgm:cxn modelId="{5014994C-918A-42D4-A167-074D88DB0B7A}" type="presOf" srcId="{7C246739-132B-41AD-8DFA-A108B89D138D}" destId="{C08C98A3-4322-425C-8260-4319044AFBF1}" srcOrd="0" destOrd="0" presId="urn:microsoft.com/office/officeart/2017/3/layout/DropPinTimeline#2"/>
    <dgm:cxn modelId="{6239714F-FBEE-4B67-B54E-C9B60391620B}" srcId="{E40F4386-8831-418F-B705-2EF711FB0638}" destId="{D0CBA43D-3F2A-442F-9452-BC6DBC9ABB9E}" srcOrd="1" destOrd="0" parTransId="{68B9950A-46C4-425E-B8EE-DCB106F5A086}" sibTransId="{22A81F25-7871-49DC-A137-5D196D373E97}"/>
    <dgm:cxn modelId="{6EE63C79-C3BB-40FB-8A21-3E84A0431EC1}" type="presOf" srcId="{04956CC5-BC9D-4B6B-9065-8589629A4900}" destId="{FA75F9D6-BA19-40B6-8EBB-F8B5A1A5DB04}" srcOrd="0" destOrd="0" presId="urn:microsoft.com/office/officeart/2017/3/layout/DropPinTimeline#2"/>
    <dgm:cxn modelId="{1B69B97A-C4A2-43EC-97DE-2FB80140F217}" srcId="{C29A2877-D327-472A-B8DE-A9582740D1C4}" destId="{D3B595E6-ADC7-4EB7-B6CA-A20FCD4E1A56}" srcOrd="1" destOrd="0" parTransId="{90B8593A-A96D-40F2-B870-309036FB35BD}" sibTransId="{9D98B066-77A8-4AD3-BD2A-268F540B5881}"/>
    <dgm:cxn modelId="{D8458B8B-6A4A-41F6-A4AC-6449A963A532}" type="presOf" srcId="{57D926EE-FF1C-4F8E-BE58-791552003389}" destId="{7759EFD6-8D9B-407B-BFD2-E887C01621A3}" srcOrd="0" destOrd="0" presId="urn:microsoft.com/office/officeart/2017/3/layout/DropPinTimeline#2"/>
    <dgm:cxn modelId="{E06C2FA0-97C9-4115-8036-5641738523F0}" srcId="{160C5714-0868-4287-90D8-28FB7BF6BD2C}" destId="{C29A2877-D327-472A-B8DE-A9582740D1C4}" srcOrd="4" destOrd="0" parTransId="{ACB8F89D-E3F0-46D6-9FE2-0E08ED03F108}" sibTransId="{4C9B2A60-E155-4BBB-A3EE-15AEEAA6D5C7}"/>
    <dgm:cxn modelId="{369994A5-D668-4BAA-BAE5-4659A47CAE31}" srcId="{160C5714-0868-4287-90D8-28FB7BF6BD2C}" destId="{57D926EE-FF1C-4F8E-BE58-791552003389}" srcOrd="3" destOrd="0" parTransId="{73E44EEA-ED9D-47FC-9428-986D0A1FC4C0}" sibTransId="{A8CFE573-C424-4A7A-A6DC-2CAFAF6BE4BE}"/>
    <dgm:cxn modelId="{BE51D2B2-029C-4554-8705-90B588CC81C4}" srcId="{57D926EE-FF1C-4F8E-BE58-791552003389}" destId="{04956CC5-BC9D-4B6B-9065-8589629A4900}" srcOrd="0" destOrd="0" parTransId="{EF3CCB5D-2D2B-414F-9C3E-2A98641DE75C}" sibTransId="{4A8BA95F-C155-4C29-BC73-64B882D2BD09}"/>
    <dgm:cxn modelId="{A3C550B7-D35D-4082-8B0A-7D10ADFE124B}" type="presOf" srcId="{25D1910D-4E8B-4393-8125-38DEB2A68B1E}" destId="{A27C66FE-A882-45CB-AA8B-D41CAAC87FCE}" srcOrd="0" destOrd="0" presId="urn:microsoft.com/office/officeart/2017/3/layout/DropPinTimeline#2"/>
    <dgm:cxn modelId="{6DB8FFBA-487B-4E87-9D41-FD7AF2F69CF4}" srcId="{160C5714-0868-4287-90D8-28FB7BF6BD2C}" destId="{E40F4386-8831-418F-B705-2EF711FB0638}" srcOrd="0" destOrd="0" parTransId="{BA5DB78F-0BD1-45CF-9B96-46A70AB3D9A2}" sibTransId="{D0CAE994-5783-41EC-9711-4E1D519F3834}"/>
    <dgm:cxn modelId="{792B05C2-5166-497A-B522-DD33ED15AE00}" srcId="{216BC4CD-18EE-4F27-8680-F1299126CE77}" destId="{C9D54AD6-2B46-4A5C-8B15-6EB605017506}" srcOrd="0" destOrd="0" parTransId="{F129E4C2-7904-46D3-A1B6-3961A818C015}" sibTransId="{BF7E5694-37A7-4053-9E35-03119E673100}"/>
    <dgm:cxn modelId="{ADC89DC8-7E2D-4988-9FCC-6B81FBF443AF}" srcId="{E40F4386-8831-418F-B705-2EF711FB0638}" destId="{CB122C9A-D8A0-4251-9747-FAC7CEDF0D68}" srcOrd="0" destOrd="0" parTransId="{E05EEA6A-C072-4FC2-B02E-A6DC2400A362}" sibTransId="{386CAB2E-8102-4B0B-A13C-063E1F6FBA34}"/>
    <dgm:cxn modelId="{300126DA-65CE-4820-8449-FCF3ECC004FE}" type="presOf" srcId="{93FF5F9D-AAFA-4950-8546-6AECA4470D48}" destId="{52F3B4A2-8EDD-4B40-B5F3-A1CECB56D29F}" srcOrd="0" destOrd="0" presId="urn:microsoft.com/office/officeart/2017/3/layout/DropPinTimeline#2"/>
    <dgm:cxn modelId="{902EE7E2-BA0E-4CF7-913B-3A92DCF0FB66}" srcId="{93FF5F9D-AAFA-4950-8546-6AECA4470D48}" destId="{70A7EC2C-1CD6-4817-82CF-E68697780AED}" srcOrd="1" destOrd="0" parTransId="{04447C33-201C-4211-ADBF-4045994259F0}" sibTransId="{27F21D38-7F94-43A7-947C-F3114B032DDE}"/>
    <dgm:cxn modelId="{382E8FED-2C26-4F51-BA70-9056716C7596}" type="presOf" srcId="{C9D54AD6-2B46-4A5C-8B15-6EB605017506}" destId="{07310A89-F151-435B-963F-FD9908E8C694}" srcOrd="0" destOrd="0" presId="urn:microsoft.com/office/officeart/2017/3/layout/DropPinTimeline#2"/>
    <dgm:cxn modelId="{06A2C4EF-834F-43FD-B45A-1554E6A68EBB}" srcId="{160C5714-0868-4287-90D8-28FB7BF6BD2C}" destId="{93FF5F9D-AAFA-4950-8546-6AECA4470D48}" srcOrd="2" destOrd="0" parTransId="{3D298734-E7B7-4677-BE81-F586C8D97438}" sibTransId="{38F0A00F-2CCF-46E9-AA53-7C6F7D500B84}"/>
    <dgm:cxn modelId="{ABD4FCF1-7DC0-4426-AF08-C3C5DA0BEEE8}" type="presOf" srcId="{686DCB27-25E1-4150-8AEB-9DD4A08BE598}" destId="{07310A89-F151-435B-963F-FD9908E8C694}" srcOrd="0" destOrd="1" presId="urn:microsoft.com/office/officeart/2017/3/layout/DropPinTimeline#2"/>
    <dgm:cxn modelId="{883AC4F3-4F48-4CB8-88BD-9C5C4F1CCBE0}" type="presOf" srcId="{D3B595E6-ADC7-4EB7-B6CA-A20FCD4E1A56}" destId="{A27C66FE-A882-45CB-AA8B-D41CAAC87FCE}" srcOrd="0" destOrd="1" presId="urn:microsoft.com/office/officeart/2017/3/layout/DropPinTimeline#2"/>
    <dgm:cxn modelId="{C224FAF3-EDD9-4860-B70D-155284F2CA3F}" type="presOf" srcId="{70A7EC2C-1CD6-4817-82CF-E68697780AED}" destId="{C08C98A3-4322-425C-8260-4319044AFBF1}" srcOrd="0" destOrd="1" presId="urn:microsoft.com/office/officeart/2017/3/layout/DropPinTimeline#2"/>
    <dgm:cxn modelId="{497C07F6-7044-4D73-A08F-FC5AF3372114}" srcId="{216BC4CD-18EE-4F27-8680-F1299126CE77}" destId="{686DCB27-25E1-4150-8AEB-9DD4A08BE598}" srcOrd="1" destOrd="0" parTransId="{52D9AA85-7F10-4F39-94E8-1FA28CE5218C}" sibTransId="{AFFA0ECD-9460-429F-B604-C33670EBEF75}"/>
    <dgm:cxn modelId="{08E607FE-15AE-432C-8214-161F17E777E2}" type="presOf" srcId="{C29A2877-D327-472A-B8DE-A9582740D1C4}" destId="{A3AC5A82-45CF-44A1-B41F-635DAC5A92BB}" srcOrd="0" destOrd="0" presId="urn:microsoft.com/office/officeart/2017/3/layout/DropPinTimeline#2"/>
    <dgm:cxn modelId="{6C89CD35-86C2-488C-B1B6-B8E91AB121B7}" type="presParOf" srcId="{407671DE-689A-4402-8922-08873E63480D}" destId="{1E8C53CE-312B-400D-8E6A-4635CB4CE270}" srcOrd="0" destOrd="0" presId="urn:microsoft.com/office/officeart/2017/3/layout/DropPinTimeline#2"/>
    <dgm:cxn modelId="{F459E339-6CF5-4935-83C6-C36F4BD218C0}" type="presParOf" srcId="{407671DE-689A-4402-8922-08873E63480D}" destId="{46D0A0B6-99C1-4C93-9D07-D394FCD06FBC}" srcOrd="1" destOrd="0" presId="urn:microsoft.com/office/officeart/2017/3/layout/DropPinTimeline#2"/>
    <dgm:cxn modelId="{6F671416-8896-48F7-9C8D-78A9E6200C9E}" type="presParOf" srcId="{46D0A0B6-99C1-4C93-9D07-D394FCD06FBC}" destId="{54FA9F05-68DF-4858-B50D-DCEC408D98A0}" srcOrd="0" destOrd="0" presId="urn:microsoft.com/office/officeart/2017/3/layout/DropPinTimeline#2"/>
    <dgm:cxn modelId="{3C9C78E0-7D90-4559-B028-76D9854C715A}" type="presParOf" srcId="{54FA9F05-68DF-4858-B50D-DCEC408D98A0}" destId="{CDDE1E5C-76D1-411D-97D4-8F1977E9842D}" srcOrd="0" destOrd="0" presId="urn:microsoft.com/office/officeart/2017/3/layout/DropPinTimeline#2"/>
    <dgm:cxn modelId="{F124A0A7-8845-4FD1-970D-3228C7936FA5}" type="presParOf" srcId="{54FA9F05-68DF-4858-B50D-DCEC408D98A0}" destId="{A3C084F2-0093-4679-BE5F-A72847C99793}" srcOrd="1" destOrd="0" presId="urn:microsoft.com/office/officeart/2017/3/layout/DropPinTimeline#2"/>
    <dgm:cxn modelId="{30B266FB-6D91-48A0-8521-4B28317839A2}" type="presParOf" srcId="{A3C084F2-0093-4679-BE5F-A72847C99793}" destId="{0A69E26B-610A-460B-8DC9-F49A37B64039}" srcOrd="0" destOrd="0" presId="urn:microsoft.com/office/officeart/2017/3/layout/DropPinTimeline#2"/>
    <dgm:cxn modelId="{8EA730A7-9BDD-4EC8-BFE3-AECA1A87608E}" type="presParOf" srcId="{A3C084F2-0093-4679-BE5F-A72847C99793}" destId="{0D47F3AA-634C-409F-BD69-E4BACD9CCCFA}" srcOrd="1" destOrd="0" presId="urn:microsoft.com/office/officeart/2017/3/layout/DropPinTimeline#2"/>
    <dgm:cxn modelId="{AB889069-66C0-4C20-8871-9CD6DB4AAEDF}" type="presParOf" srcId="{54FA9F05-68DF-4858-B50D-DCEC408D98A0}" destId="{A292B0A5-8BE5-4E84-8618-26EA28CFF4A3}" srcOrd="2" destOrd="0" presId="urn:microsoft.com/office/officeart/2017/3/layout/DropPinTimeline#2"/>
    <dgm:cxn modelId="{8EE28F01-EC56-49AE-AA2A-6BED9349E934}" type="presParOf" srcId="{54FA9F05-68DF-4858-B50D-DCEC408D98A0}" destId="{AA393DB5-4DAB-4AB9-875A-4BE9E87DA2BF}" srcOrd="3" destOrd="0" presId="urn:microsoft.com/office/officeart/2017/3/layout/DropPinTimeline#2"/>
    <dgm:cxn modelId="{AD2F8BAC-CA83-42B5-B2B5-BE243F3B4F28}" type="presParOf" srcId="{54FA9F05-68DF-4858-B50D-DCEC408D98A0}" destId="{D10F2BCE-B77B-4F05-95FD-A65109E5DEA0}" srcOrd="4" destOrd="0" presId="urn:microsoft.com/office/officeart/2017/3/layout/DropPinTimeline#2"/>
    <dgm:cxn modelId="{974311E6-8FCD-474C-869D-9C58AA2AB2CF}" type="presParOf" srcId="{54FA9F05-68DF-4858-B50D-DCEC408D98A0}" destId="{7842451D-72E5-4EF0-B35E-DA20F99FD31B}" srcOrd="5" destOrd="0" presId="urn:microsoft.com/office/officeart/2017/3/layout/DropPinTimeline#2"/>
    <dgm:cxn modelId="{B93D1322-F8DE-4529-B816-60B23439AEB9}" type="presParOf" srcId="{46D0A0B6-99C1-4C93-9D07-D394FCD06FBC}" destId="{B17D2C92-48C0-4F3D-88BD-E2B451D76F57}" srcOrd="1" destOrd="0" presId="urn:microsoft.com/office/officeart/2017/3/layout/DropPinTimeline#2"/>
    <dgm:cxn modelId="{595F7212-8F79-4AF4-B1FF-0AC83B4AE9B1}" type="presParOf" srcId="{46D0A0B6-99C1-4C93-9D07-D394FCD06FBC}" destId="{FBE92DF5-B8E0-497C-B190-87AC73E45970}" srcOrd="2" destOrd="0" presId="urn:microsoft.com/office/officeart/2017/3/layout/DropPinTimeline#2"/>
    <dgm:cxn modelId="{434F4C38-C0FC-417D-9B39-5099EDEEE6AF}" type="presParOf" srcId="{FBE92DF5-B8E0-497C-B190-87AC73E45970}" destId="{94B71067-EBEC-4112-A9D1-8B8A7A437FC8}" srcOrd="0" destOrd="0" presId="urn:microsoft.com/office/officeart/2017/3/layout/DropPinTimeline#2"/>
    <dgm:cxn modelId="{02D4C1E5-049A-416A-B437-DBE3A8F2ECB9}" type="presParOf" srcId="{FBE92DF5-B8E0-497C-B190-87AC73E45970}" destId="{7514FAA3-F485-4827-B6A2-FC89911A0BB4}" srcOrd="1" destOrd="0" presId="urn:microsoft.com/office/officeart/2017/3/layout/DropPinTimeline#2"/>
    <dgm:cxn modelId="{7253F39D-0DDC-4FD9-AFC0-83404612483E}" type="presParOf" srcId="{7514FAA3-F485-4827-B6A2-FC89911A0BB4}" destId="{11AAD205-8152-4363-B661-3C3A26A103FF}" srcOrd="0" destOrd="0" presId="urn:microsoft.com/office/officeart/2017/3/layout/DropPinTimeline#2"/>
    <dgm:cxn modelId="{D0BF01F7-A241-4AFA-B343-C9675FA7C34B}" type="presParOf" srcId="{7514FAA3-F485-4827-B6A2-FC89911A0BB4}" destId="{2E4364CD-3B8A-4A42-AB11-744F4277900A}" srcOrd="1" destOrd="0" presId="urn:microsoft.com/office/officeart/2017/3/layout/DropPinTimeline#2"/>
    <dgm:cxn modelId="{5C867F54-5644-46E9-BC8E-EA7641189546}" type="presParOf" srcId="{FBE92DF5-B8E0-497C-B190-87AC73E45970}" destId="{07310A89-F151-435B-963F-FD9908E8C694}" srcOrd="2" destOrd="0" presId="urn:microsoft.com/office/officeart/2017/3/layout/DropPinTimeline#2"/>
    <dgm:cxn modelId="{F1511C53-DEAF-428E-BBAD-152AEB55E9D3}" type="presParOf" srcId="{FBE92DF5-B8E0-497C-B190-87AC73E45970}" destId="{6386BA6E-453A-41E1-ADAD-7626B92BD1BF}" srcOrd="3" destOrd="0" presId="urn:microsoft.com/office/officeart/2017/3/layout/DropPinTimeline#2"/>
    <dgm:cxn modelId="{1B62D03D-1AE0-4F33-89E7-3D0A353803F6}" type="presParOf" srcId="{FBE92DF5-B8E0-497C-B190-87AC73E45970}" destId="{DB95D829-80DF-4ADA-B04C-CE92ADFB6606}" srcOrd="4" destOrd="0" presId="urn:microsoft.com/office/officeart/2017/3/layout/DropPinTimeline#2"/>
    <dgm:cxn modelId="{48A92201-C498-4CC2-8D33-EA76DB90ACB5}" type="presParOf" srcId="{FBE92DF5-B8E0-497C-B190-87AC73E45970}" destId="{CDFB6879-D0D6-43FC-BC0B-D27687D992EB}" srcOrd="5" destOrd="0" presId="urn:microsoft.com/office/officeart/2017/3/layout/DropPinTimeline#2"/>
    <dgm:cxn modelId="{D5D63A18-1518-429A-AB02-5016F347C211}" type="presParOf" srcId="{46D0A0B6-99C1-4C93-9D07-D394FCD06FBC}" destId="{73F94D99-690C-4CBF-869A-EF5DD70CF6B4}" srcOrd="3" destOrd="0" presId="urn:microsoft.com/office/officeart/2017/3/layout/DropPinTimeline#2"/>
    <dgm:cxn modelId="{142AC4D7-5C4C-4E46-BF7E-0B965E0F52C1}" type="presParOf" srcId="{46D0A0B6-99C1-4C93-9D07-D394FCD06FBC}" destId="{CEDC3BDA-322C-4005-A3A5-77E148865242}" srcOrd="4" destOrd="0" presId="urn:microsoft.com/office/officeart/2017/3/layout/DropPinTimeline#2"/>
    <dgm:cxn modelId="{7A85A911-4730-450E-BBAF-1819B73DC3C7}" type="presParOf" srcId="{CEDC3BDA-322C-4005-A3A5-77E148865242}" destId="{83D4573F-3CB1-4541-8BEE-E8224A8ED015}" srcOrd="0" destOrd="0" presId="urn:microsoft.com/office/officeart/2017/3/layout/DropPinTimeline#2"/>
    <dgm:cxn modelId="{185C458B-2BC9-4C68-BFC3-CAD51CD716F1}" type="presParOf" srcId="{CEDC3BDA-322C-4005-A3A5-77E148865242}" destId="{192BBF61-2B64-4E18-92EE-EF8B6030201C}" srcOrd="1" destOrd="0" presId="urn:microsoft.com/office/officeart/2017/3/layout/DropPinTimeline#2"/>
    <dgm:cxn modelId="{F317F21D-B461-4C78-9610-E3909525DD39}" type="presParOf" srcId="{192BBF61-2B64-4E18-92EE-EF8B6030201C}" destId="{63CCDBCC-C40A-41AF-BB40-B20A9AB919D8}" srcOrd="0" destOrd="0" presId="urn:microsoft.com/office/officeart/2017/3/layout/DropPinTimeline#2"/>
    <dgm:cxn modelId="{A53C25CC-754C-4C2C-AC2B-FA5244A4187C}" type="presParOf" srcId="{192BBF61-2B64-4E18-92EE-EF8B6030201C}" destId="{C25D9000-2762-4B6C-BFD6-7B6C2D0122B9}" srcOrd="1" destOrd="0" presId="urn:microsoft.com/office/officeart/2017/3/layout/DropPinTimeline#2"/>
    <dgm:cxn modelId="{14F9ABB0-B0E9-4CC3-8676-EC0DE9EF0D9A}" type="presParOf" srcId="{CEDC3BDA-322C-4005-A3A5-77E148865242}" destId="{C08C98A3-4322-425C-8260-4319044AFBF1}" srcOrd="2" destOrd="0" presId="urn:microsoft.com/office/officeart/2017/3/layout/DropPinTimeline#2"/>
    <dgm:cxn modelId="{6664A547-22FC-4194-9E56-BD20A082C8B5}" type="presParOf" srcId="{CEDC3BDA-322C-4005-A3A5-77E148865242}" destId="{52F3B4A2-8EDD-4B40-B5F3-A1CECB56D29F}" srcOrd="3" destOrd="0" presId="urn:microsoft.com/office/officeart/2017/3/layout/DropPinTimeline#2"/>
    <dgm:cxn modelId="{4EDC28BC-D823-4911-9A32-7CEA0779224F}" type="presParOf" srcId="{CEDC3BDA-322C-4005-A3A5-77E148865242}" destId="{4A2B3FB7-F9B6-43D5-A931-C70A3750EA87}" srcOrd="4" destOrd="0" presId="urn:microsoft.com/office/officeart/2017/3/layout/DropPinTimeline#2"/>
    <dgm:cxn modelId="{4FF873D1-57F2-4835-BC51-E337A4EA4241}" type="presParOf" srcId="{CEDC3BDA-322C-4005-A3A5-77E148865242}" destId="{BA1A1A8C-A776-4D01-B097-263B42C05CD4}" srcOrd="5" destOrd="0" presId="urn:microsoft.com/office/officeart/2017/3/layout/DropPinTimeline#2"/>
    <dgm:cxn modelId="{3B6D012D-455F-4006-A536-A6C4353C2052}" type="presParOf" srcId="{46D0A0B6-99C1-4C93-9D07-D394FCD06FBC}" destId="{06E0E481-BB98-4161-9BDE-A1547F63DD20}" srcOrd="5" destOrd="0" presId="urn:microsoft.com/office/officeart/2017/3/layout/DropPinTimeline#2"/>
    <dgm:cxn modelId="{C6A89C30-6AD3-4D93-A6B6-89620029568F}" type="presParOf" srcId="{46D0A0B6-99C1-4C93-9D07-D394FCD06FBC}" destId="{FB2E9D8E-3404-4E79-B215-9DBE16583FBD}" srcOrd="6" destOrd="0" presId="urn:microsoft.com/office/officeart/2017/3/layout/DropPinTimeline#2"/>
    <dgm:cxn modelId="{0BA6FAD4-C82F-4CF2-B050-BC6402D72317}" type="presParOf" srcId="{FB2E9D8E-3404-4E79-B215-9DBE16583FBD}" destId="{A4A288FA-2972-4660-B846-F0F60F21A8F3}" srcOrd="0" destOrd="0" presId="urn:microsoft.com/office/officeart/2017/3/layout/DropPinTimeline#2"/>
    <dgm:cxn modelId="{D827CF64-DAAB-46B4-AAE8-CAC4EDF45D65}" type="presParOf" srcId="{FB2E9D8E-3404-4E79-B215-9DBE16583FBD}" destId="{B00C1F6C-3838-4D06-B744-0D84C6431A13}" srcOrd="1" destOrd="0" presId="urn:microsoft.com/office/officeart/2017/3/layout/DropPinTimeline#2"/>
    <dgm:cxn modelId="{B6F441BE-7CC5-4BA2-AD5C-E397940C8C56}" type="presParOf" srcId="{B00C1F6C-3838-4D06-B744-0D84C6431A13}" destId="{4C5813BC-956A-4F8C-B1AA-086730732ACF}" srcOrd="0" destOrd="0" presId="urn:microsoft.com/office/officeart/2017/3/layout/DropPinTimeline#2"/>
    <dgm:cxn modelId="{942C4F31-20BC-4420-856C-1100353964F4}" type="presParOf" srcId="{B00C1F6C-3838-4D06-B744-0D84C6431A13}" destId="{30745FD9-45E6-4F2F-952E-B76E1E38EA48}" srcOrd="1" destOrd="0" presId="urn:microsoft.com/office/officeart/2017/3/layout/DropPinTimeline#2"/>
    <dgm:cxn modelId="{D0CD9DFA-2FB2-44B9-8DE3-5F6532133847}" type="presParOf" srcId="{FB2E9D8E-3404-4E79-B215-9DBE16583FBD}" destId="{FA75F9D6-BA19-40B6-8EBB-F8B5A1A5DB04}" srcOrd="2" destOrd="0" presId="urn:microsoft.com/office/officeart/2017/3/layout/DropPinTimeline#2"/>
    <dgm:cxn modelId="{D679C82D-63E2-463C-9A92-3904D69176C2}" type="presParOf" srcId="{FB2E9D8E-3404-4E79-B215-9DBE16583FBD}" destId="{7759EFD6-8D9B-407B-BFD2-E887C01621A3}" srcOrd="3" destOrd="0" presId="urn:microsoft.com/office/officeart/2017/3/layout/DropPinTimeline#2"/>
    <dgm:cxn modelId="{EC658906-BA2C-4173-BD0D-D9C187057EC8}" type="presParOf" srcId="{FB2E9D8E-3404-4E79-B215-9DBE16583FBD}" destId="{87D01122-9189-4BBF-B5EB-8A13E8CADCB7}" srcOrd="4" destOrd="0" presId="urn:microsoft.com/office/officeart/2017/3/layout/DropPinTimeline#2"/>
    <dgm:cxn modelId="{C5AA415B-AF76-4B6A-AE9F-5AF709639D9B}" type="presParOf" srcId="{FB2E9D8E-3404-4E79-B215-9DBE16583FBD}" destId="{F2083E7F-8909-4F43-97E9-9BDF4D0B9596}" srcOrd="5" destOrd="0" presId="urn:microsoft.com/office/officeart/2017/3/layout/DropPinTimeline#2"/>
    <dgm:cxn modelId="{E1E1593E-C8C5-4C96-A007-7871FDFD795F}" type="presParOf" srcId="{46D0A0B6-99C1-4C93-9D07-D394FCD06FBC}" destId="{6A29383C-57EA-4549-AEB6-87AA2F47DB91}" srcOrd="7" destOrd="0" presId="urn:microsoft.com/office/officeart/2017/3/layout/DropPinTimeline#2"/>
    <dgm:cxn modelId="{5E6C8F40-D55B-4CFE-845F-72F885373850}" type="presParOf" srcId="{46D0A0B6-99C1-4C93-9D07-D394FCD06FBC}" destId="{07E7D5C7-192C-4FD4-8FDB-8367E75296B2}" srcOrd="8" destOrd="0" presId="urn:microsoft.com/office/officeart/2017/3/layout/DropPinTimeline#2"/>
    <dgm:cxn modelId="{A0B36C88-2CD6-4929-A7AC-59DF384FF4AE}" type="presParOf" srcId="{07E7D5C7-192C-4FD4-8FDB-8367E75296B2}" destId="{E5A60AEB-AC99-48F9-A630-D706383CE830}" srcOrd="0" destOrd="0" presId="urn:microsoft.com/office/officeart/2017/3/layout/DropPinTimeline#2"/>
    <dgm:cxn modelId="{FD306634-A80C-4523-BBE1-D7866903FDDF}" type="presParOf" srcId="{07E7D5C7-192C-4FD4-8FDB-8367E75296B2}" destId="{DAA99B08-B3AE-4897-936E-6B401AF838B8}" srcOrd="1" destOrd="0" presId="urn:microsoft.com/office/officeart/2017/3/layout/DropPinTimeline#2"/>
    <dgm:cxn modelId="{F28D313F-CFB9-48AB-8BB0-83AE20F069ED}" type="presParOf" srcId="{DAA99B08-B3AE-4897-936E-6B401AF838B8}" destId="{53AB3C40-A8F3-42AD-ACAA-EFFE0F58231C}" srcOrd="0" destOrd="0" presId="urn:microsoft.com/office/officeart/2017/3/layout/DropPinTimeline#2"/>
    <dgm:cxn modelId="{3068948A-D087-458D-BC9B-5989E89D823C}" type="presParOf" srcId="{DAA99B08-B3AE-4897-936E-6B401AF838B8}" destId="{D2FD05BB-C8D3-4629-A36D-3F0D8E17237D}" srcOrd="1" destOrd="0" presId="urn:microsoft.com/office/officeart/2017/3/layout/DropPinTimeline#2"/>
    <dgm:cxn modelId="{CC2FFC25-F039-45DE-9081-1A23B9F0EE07}" type="presParOf" srcId="{07E7D5C7-192C-4FD4-8FDB-8367E75296B2}" destId="{A27C66FE-A882-45CB-AA8B-D41CAAC87FCE}" srcOrd="2" destOrd="0" presId="urn:microsoft.com/office/officeart/2017/3/layout/DropPinTimeline#2"/>
    <dgm:cxn modelId="{55086221-BF52-4988-BFDC-9AFFA91F7ADC}" type="presParOf" srcId="{07E7D5C7-192C-4FD4-8FDB-8367E75296B2}" destId="{A3AC5A82-45CF-44A1-B41F-635DAC5A92BB}" srcOrd="3" destOrd="0" presId="urn:microsoft.com/office/officeart/2017/3/layout/DropPinTimeline#2"/>
    <dgm:cxn modelId="{E35186B6-D3D9-4D2D-A30A-5D6398D7DCAF}" type="presParOf" srcId="{07E7D5C7-192C-4FD4-8FDB-8367E75296B2}" destId="{1513F0EC-F72E-4447-AE42-46AD1B95828E}" srcOrd="4" destOrd="0" presId="urn:microsoft.com/office/officeart/2017/3/layout/DropPinTimeline#2"/>
    <dgm:cxn modelId="{5246CFDA-A2E7-400D-984B-A14DF13E2A13}" type="presParOf" srcId="{07E7D5C7-192C-4FD4-8FDB-8367E75296B2}" destId="{AEE1B82C-0846-4933-84C5-2CE9F6ABE6B4}"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497393"/>
          <a:ext cx="10693400"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262083" y="519185"/>
          <a:ext cx="367312" cy="367312"/>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302888" y="559990"/>
          <a:ext cx="285701" cy="28570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607886" y="1018936"/>
          <a:ext cx="3153984" cy="147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294" rIns="0" bIns="31294" numCol="1" spcCol="1270" rtlCol="0" anchor="t" anchorCtr="0">
          <a:noAutofit/>
        </a:bodyPr>
        <a:lstStyle/>
        <a:p>
          <a:pPr marL="0" lvl="0" indent="0" algn="just" defTabSz="564515" rtl="0">
            <a:lnSpc>
              <a:spcPct val="90000"/>
            </a:lnSpc>
            <a:spcBef>
              <a:spcPct val="0"/>
            </a:spcBef>
            <a:spcAft>
              <a:spcPct val="35000"/>
            </a:spcAft>
            <a:buFont typeface="Arial" panose="020B0604020202020204" pitchFamily="34" charset="0"/>
            <a:buNone/>
          </a:pPr>
          <a:r>
            <a:rPr lang="en-GB" sz="1270" b="1" kern="1200" dirty="0"/>
            <a:t>2009:</a:t>
          </a:r>
          <a:r>
            <a:rPr lang="en-GB" sz="1270" kern="1200" dirty="0"/>
            <a:t> Google released ChromeOS's source code as the </a:t>
          </a:r>
          <a:r>
            <a:rPr lang="en-GB" sz="1270" kern="1200" dirty="0" err="1"/>
            <a:t>ChromiumOS</a:t>
          </a:r>
          <a:r>
            <a:rPr lang="en-GB" sz="1270" kern="1200" dirty="0"/>
            <a:t> project, and an early demo showed a fast boot and browser-like interface.</a:t>
          </a:r>
        </a:p>
        <a:p>
          <a:pPr marL="0" lvl="0" indent="0" algn="just" defTabSz="564515" rtl="0">
            <a:lnSpc>
              <a:spcPct val="90000"/>
            </a:lnSpc>
            <a:spcBef>
              <a:spcPct val="0"/>
            </a:spcBef>
            <a:spcAft>
              <a:spcPct val="35000"/>
            </a:spcAft>
            <a:buFont typeface="Arial" panose="020B0604020202020204" pitchFamily="34" charset="0"/>
            <a:buNone/>
          </a:pPr>
          <a:r>
            <a:rPr lang="en-GB" sz="1270" b="1" kern="1200" dirty="0"/>
            <a:t>2010:</a:t>
          </a:r>
          <a:r>
            <a:rPr lang="en-GB" sz="1270" kern="1200" dirty="0"/>
            <a:t> The </a:t>
          </a:r>
          <a:r>
            <a:rPr lang="en-GB" sz="1270" kern="1200" dirty="0" err="1"/>
            <a:t>ChromiumOS</a:t>
          </a:r>
          <a:r>
            <a:rPr lang="en-GB" sz="1270" kern="1200" dirty="0"/>
            <a:t> project transitioned to Gentoo for more flexibility, and the Cr-48 Chromebook was launched as part of a pilot program to gather feedback from users.</a:t>
          </a:r>
        </a:p>
      </dsp:txBody>
      <dsp:txXfrm>
        <a:off x="607886" y="1018936"/>
        <a:ext cx="3153984" cy="1478456"/>
      </dsp:txXfrm>
    </dsp:sp>
    <dsp:sp modelId="{AA393DB5-4DAB-4AB9-875A-4BE9E87DA2BF}">
      <dsp:nvSpPr>
        <dsp:cNvPr id="0" name=""/>
        <dsp:cNvSpPr/>
      </dsp:nvSpPr>
      <dsp:spPr>
        <a:xfrm>
          <a:off x="607886" y="499478"/>
          <a:ext cx="3153984" cy="51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00100" rtl="0">
            <a:lnSpc>
              <a:spcPct val="90000"/>
            </a:lnSpc>
            <a:spcBef>
              <a:spcPct val="0"/>
            </a:spcBef>
            <a:spcAft>
              <a:spcPct val="35000"/>
            </a:spcAft>
            <a:buNone/>
          </a:pPr>
          <a:r>
            <a:rPr lang="en-US" sz="1800" b="0" kern="1200" dirty="0"/>
            <a:t>  2009 - 2010 </a:t>
          </a:r>
          <a:r>
            <a:rPr lang="en-US" sz="1800" kern="1200" dirty="0"/>
            <a:t>: Early Development</a:t>
          </a:r>
          <a:endParaRPr lang="en-GB" sz="1800" kern="1200" dirty="0"/>
        </a:p>
      </dsp:txBody>
      <dsp:txXfrm>
        <a:off x="607886" y="499478"/>
        <a:ext cx="3153984" cy="519457"/>
      </dsp:txXfrm>
    </dsp:sp>
    <dsp:sp modelId="{D10F2BCE-B77B-4F05-95FD-A65109E5DEA0}">
      <dsp:nvSpPr>
        <dsp:cNvPr id="0" name=""/>
        <dsp:cNvSpPr/>
      </dsp:nvSpPr>
      <dsp:spPr>
        <a:xfrm>
          <a:off x="442986" y="1018936"/>
          <a:ext cx="0" cy="147845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389887" y="2450641"/>
          <a:ext cx="99484" cy="935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909358" y="4080180"/>
          <a:ext cx="362566" cy="36256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949636" y="4120458"/>
          <a:ext cx="282010" cy="282010"/>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2347014" y="2505013"/>
          <a:ext cx="2926024" cy="147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294" rIns="0" bIns="31294" numCol="1" spcCol="1270" rtlCol="0" anchor="b" anchorCtr="0">
          <a:noAutofit/>
        </a:bodyPr>
        <a:lstStyle/>
        <a:p>
          <a:pPr marL="0" lvl="0" indent="0" algn="just" defTabSz="564515" rtl="0">
            <a:lnSpc>
              <a:spcPct val="90000"/>
            </a:lnSpc>
            <a:spcBef>
              <a:spcPct val="0"/>
            </a:spcBef>
            <a:spcAft>
              <a:spcPct val="35000"/>
            </a:spcAft>
            <a:buNone/>
          </a:pPr>
          <a:r>
            <a:rPr lang="en-GB" sz="1270" b="1" kern="1200" dirty="0"/>
            <a:t>2011: </a:t>
          </a:r>
          <a:r>
            <a:rPr lang="en-GB" sz="1270" kern="1200" dirty="0"/>
            <a:t>The first Chromebooks were released from Acer and Samsung, with Netflix and Citrix support for media streaming and remote desktop access.</a:t>
          </a:r>
        </a:p>
        <a:p>
          <a:pPr marL="0" lvl="0" indent="0" algn="just" defTabSz="564515" rtl="0">
            <a:lnSpc>
              <a:spcPct val="90000"/>
            </a:lnSpc>
            <a:spcBef>
              <a:spcPct val="0"/>
            </a:spcBef>
            <a:spcAft>
              <a:spcPct val="35000"/>
            </a:spcAft>
            <a:buNone/>
          </a:pPr>
          <a:r>
            <a:rPr lang="en-GB" sz="1270" b="1" kern="1200" dirty="0"/>
            <a:t>2012: </a:t>
          </a:r>
          <a:r>
            <a:rPr lang="en-GB" sz="1270" kern="1200" dirty="0"/>
            <a:t>Affordable Chromebooks with ARM and Intel processors were introduced, and ChromeOS's user interface was revamped with a taskbar and window manager (“Aura”)</a:t>
          </a:r>
        </a:p>
      </dsp:txBody>
      <dsp:txXfrm>
        <a:off x="2347014" y="2505013"/>
        <a:ext cx="2926024" cy="1478456"/>
      </dsp:txXfrm>
    </dsp:sp>
    <dsp:sp modelId="{6386BA6E-453A-41E1-ADAD-7626B92BD1BF}">
      <dsp:nvSpPr>
        <dsp:cNvPr id="0" name=""/>
        <dsp:cNvSpPr/>
      </dsp:nvSpPr>
      <dsp:spPr>
        <a:xfrm>
          <a:off x="2347014" y="3983470"/>
          <a:ext cx="2926024" cy="51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00100" rtl="0">
            <a:lnSpc>
              <a:spcPct val="90000"/>
            </a:lnSpc>
            <a:spcBef>
              <a:spcPct val="0"/>
            </a:spcBef>
            <a:spcAft>
              <a:spcPct val="35000"/>
            </a:spcAft>
            <a:buNone/>
          </a:pPr>
          <a:r>
            <a:rPr lang="en-GB" sz="1800" kern="1200" dirty="0"/>
            <a:t>2011 – 2012 : First Chromebooks</a:t>
          </a:r>
        </a:p>
      </dsp:txBody>
      <dsp:txXfrm>
        <a:off x="2347014" y="3983470"/>
        <a:ext cx="2926024" cy="519457"/>
      </dsp:txXfrm>
    </dsp:sp>
    <dsp:sp modelId="{DB95D829-80DF-4ADA-B04C-CE92ADFB6606}">
      <dsp:nvSpPr>
        <dsp:cNvPr id="0" name=""/>
        <dsp:cNvSpPr/>
      </dsp:nvSpPr>
      <dsp:spPr>
        <a:xfrm>
          <a:off x="2090641" y="2505013"/>
          <a:ext cx="0" cy="147845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2044494" y="2458262"/>
          <a:ext cx="92294" cy="935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8100000">
          <a:off x="3685765" y="559660"/>
          <a:ext cx="362566" cy="36256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3726043" y="599938"/>
          <a:ext cx="282010" cy="282010"/>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4123421" y="1018936"/>
          <a:ext cx="2926024" cy="147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294" rIns="0" bIns="31294" numCol="1" spcCol="1270" rtlCol="0" anchor="t" anchorCtr="0">
          <a:noAutofit/>
        </a:bodyPr>
        <a:lstStyle/>
        <a:p>
          <a:pPr marL="0" lvl="0" indent="0" algn="just" defTabSz="564515" rtl="0">
            <a:lnSpc>
              <a:spcPct val="90000"/>
            </a:lnSpc>
            <a:spcBef>
              <a:spcPct val="0"/>
            </a:spcBef>
            <a:spcAft>
              <a:spcPct val="35000"/>
            </a:spcAft>
            <a:buNone/>
          </a:pPr>
          <a:r>
            <a:rPr lang="en-GB" sz="1270" b="1" i="0" u="none" kern="1200" dirty="0"/>
            <a:t>2013: </a:t>
          </a:r>
          <a:r>
            <a:rPr lang="en-GB" sz="1270" b="0" i="0" u="none" kern="1200" dirty="0"/>
            <a:t>Google released the high-end Chromebook Pixel, while ChromeOS device sales saw major growth.</a:t>
          </a:r>
          <a:endParaRPr lang="en-GB" sz="1270" kern="1200" dirty="0"/>
        </a:p>
        <a:p>
          <a:pPr marL="0" lvl="0" indent="0" algn="just" defTabSz="564515" rtl="0">
            <a:lnSpc>
              <a:spcPct val="90000"/>
            </a:lnSpc>
            <a:spcBef>
              <a:spcPct val="0"/>
            </a:spcBef>
            <a:spcAft>
              <a:spcPct val="35000"/>
            </a:spcAft>
            <a:buNone/>
          </a:pPr>
          <a:r>
            <a:rPr lang="en-GB" sz="1270" b="1" kern="1200" dirty="0"/>
            <a:t>2014: </a:t>
          </a:r>
          <a:r>
            <a:rPr lang="en-GB" sz="1270" kern="1200" dirty="0"/>
            <a:t>ChromeOS began supporting Android apps through Google Play and Google targeted businesses with significant discounts to capitalize on the end of Windows XP support.</a:t>
          </a:r>
        </a:p>
      </dsp:txBody>
      <dsp:txXfrm>
        <a:off x="4123421" y="1018936"/>
        <a:ext cx="2926024" cy="1478456"/>
      </dsp:txXfrm>
    </dsp:sp>
    <dsp:sp modelId="{52F3B4A2-8EDD-4B40-B5F3-A1CECB56D29F}">
      <dsp:nvSpPr>
        <dsp:cNvPr id="0" name=""/>
        <dsp:cNvSpPr/>
      </dsp:nvSpPr>
      <dsp:spPr>
        <a:xfrm>
          <a:off x="4123421" y="499478"/>
          <a:ext cx="2926024" cy="51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00100" rtl="0">
            <a:lnSpc>
              <a:spcPct val="90000"/>
            </a:lnSpc>
            <a:spcBef>
              <a:spcPct val="0"/>
            </a:spcBef>
            <a:spcAft>
              <a:spcPct val="35000"/>
            </a:spcAft>
            <a:buNone/>
          </a:pPr>
          <a:r>
            <a:rPr lang="en-GB" sz="1800" kern="1200" dirty="0"/>
            <a:t>2013 – 2014 : Brand Expansion and App Ecosystem Integration</a:t>
          </a:r>
        </a:p>
      </dsp:txBody>
      <dsp:txXfrm>
        <a:off x="4123421" y="499478"/>
        <a:ext cx="2926024" cy="519457"/>
      </dsp:txXfrm>
    </dsp:sp>
    <dsp:sp modelId="{4A2B3FB7-F9B6-43D5-A931-C70A3750EA87}">
      <dsp:nvSpPr>
        <dsp:cNvPr id="0" name=""/>
        <dsp:cNvSpPr/>
      </dsp:nvSpPr>
      <dsp:spPr>
        <a:xfrm>
          <a:off x="3867048" y="1018936"/>
          <a:ext cx="0" cy="147845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3820901" y="2450641"/>
          <a:ext cx="92294" cy="935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18900000">
          <a:off x="5417550" y="4072559"/>
          <a:ext cx="362566" cy="36256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5457828" y="4112837"/>
          <a:ext cx="282010" cy="282010"/>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855206" y="2497393"/>
          <a:ext cx="2926024" cy="147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294" rIns="0" bIns="31294" numCol="1" spcCol="1270" rtlCol="0" anchor="b" anchorCtr="0">
          <a:noAutofit/>
        </a:bodyPr>
        <a:lstStyle/>
        <a:p>
          <a:pPr marL="0" lvl="0" indent="0" algn="just" defTabSz="564515" rtl="0">
            <a:lnSpc>
              <a:spcPct val="90000"/>
            </a:lnSpc>
            <a:spcBef>
              <a:spcPct val="0"/>
            </a:spcBef>
            <a:spcAft>
              <a:spcPct val="35000"/>
            </a:spcAft>
            <a:buNone/>
          </a:pPr>
          <a:r>
            <a:rPr lang="en-GB" sz="1270" b="1" i="0" u="none" kern="1200" dirty="0"/>
            <a:t>2020: </a:t>
          </a:r>
          <a:r>
            <a:rPr lang="en-GB" sz="1270" b="0" i="0" u="none" kern="1200" dirty="0"/>
            <a:t>ChromeOS devices surpassed Apple Macs in global sales, marking a significant milestone in the platform's success.</a:t>
          </a:r>
          <a:endParaRPr lang="en-GB" sz="1270" kern="1200" dirty="0"/>
        </a:p>
        <a:p>
          <a:pPr marL="0" lvl="0" indent="0" algn="just" defTabSz="564515" rtl="0">
            <a:lnSpc>
              <a:spcPct val="90000"/>
            </a:lnSpc>
            <a:spcBef>
              <a:spcPct val="0"/>
            </a:spcBef>
            <a:spcAft>
              <a:spcPct val="35000"/>
            </a:spcAft>
            <a:buNone/>
          </a:pPr>
          <a:r>
            <a:rPr lang="en-GB" sz="1270" b="1" kern="1200" dirty="0"/>
            <a:t>2021: </a:t>
          </a:r>
          <a:r>
            <a:rPr lang="en-GB" sz="1270" kern="1200" dirty="0"/>
            <a:t>ChromeOS transitioned its embedded controller to a Zephyr-based real-time operating system, improving system performance and flexibility.</a:t>
          </a:r>
        </a:p>
      </dsp:txBody>
      <dsp:txXfrm>
        <a:off x="5855206" y="2497393"/>
        <a:ext cx="2926024" cy="1478456"/>
      </dsp:txXfrm>
    </dsp:sp>
    <dsp:sp modelId="{7759EFD6-8D9B-407B-BFD2-E887C01621A3}">
      <dsp:nvSpPr>
        <dsp:cNvPr id="0" name=""/>
        <dsp:cNvSpPr/>
      </dsp:nvSpPr>
      <dsp:spPr>
        <a:xfrm>
          <a:off x="5855206" y="3975849"/>
          <a:ext cx="2926024" cy="51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00100" rtl="0">
            <a:lnSpc>
              <a:spcPct val="90000"/>
            </a:lnSpc>
            <a:spcBef>
              <a:spcPct val="0"/>
            </a:spcBef>
            <a:spcAft>
              <a:spcPct val="35000"/>
            </a:spcAft>
            <a:buNone/>
          </a:pPr>
          <a:r>
            <a:rPr lang="en-GB" sz="1800" kern="1200" dirty="0"/>
            <a:t>2020</a:t>
          </a:r>
          <a:r>
            <a:rPr lang="el-GR" sz="1800" kern="1200" dirty="0"/>
            <a:t> – 20</a:t>
          </a:r>
          <a:r>
            <a:rPr lang="en-US" sz="1800" kern="1200" dirty="0"/>
            <a:t>21</a:t>
          </a:r>
          <a:r>
            <a:rPr lang="el-GR" sz="1800" kern="1200" dirty="0"/>
            <a:t> </a:t>
          </a:r>
          <a:r>
            <a:rPr lang="en-US" sz="1800" kern="1200" dirty="0"/>
            <a:t>: </a:t>
          </a:r>
          <a:r>
            <a:rPr lang="en-GB" sz="1800" kern="1200" dirty="0"/>
            <a:t>Market Growth and Technical Advancements</a:t>
          </a:r>
        </a:p>
      </dsp:txBody>
      <dsp:txXfrm>
        <a:off x="5855206" y="3975849"/>
        <a:ext cx="2926024" cy="519457"/>
      </dsp:txXfrm>
    </dsp:sp>
    <dsp:sp modelId="{87D01122-9189-4BBF-B5EB-8A13E8CADCB7}">
      <dsp:nvSpPr>
        <dsp:cNvPr id="0" name=""/>
        <dsp:cNvSpPr/>
      </dsp:nvSpPr>
      <dsp:spPr>
        <a:xfrm>
          <a:off x="5598833" y="2497393"/>
          <a:ext cx="0" cy="147845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5552686" y="2450641"/>
          <a:ext cx="92294" cy="935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8100000">
          <a:off x="7140088" y="513480"/>
          <a:ext cx="362566" cy="36256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7180366" y="553758"/>
          <a:ext cx="282010" cy="282010"/>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7577744" y="972756"/>
          <a:ext cx="2926024" cy="147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294" rIns="0" bIns="31294" numCol="1" spcCol="1270" rtlCol="0" anchor="t" anchorCtr="0">
          <a:noAutofit/>
        </a:bodyPr>
        <a:lstStyle/>
        <a:p>
          <a:pPr marL="0" lvl="0" indent="0" algn="just" defTabSz="560070" rtl="0">
            <a:lnSpc>
              <a:spcPct val="90000"/>
            </a:lnSpc>
            <a:spcBef>
              <a:spcPct val="0"/>
            </a:spcBef>
            <a:spcAft>
              <a:spcPct val="35000"/>
            </a:spcAft>
            <a:buNone/>
          </a:pPr>
          <a:r>
            <a:rPr lang="en-GB" sz="1260" b="1" i="0" u="none" kern="1200" dirty="0"/>
            <a:t>2023: </a:t>
          </a:r>
          <a:r>
            <a:rPr lang="en-GB" sz="1260" b="0" i="0" u="none" kern="1200" dirty="0"/>
            <a:t>ChromeOS introduced Material Design updates to its interface, making it more consistent across devices and improving the overall user experience.</a:t>
          </a:r>
          <a:endParaRPr lang="en-GB" sz="1260" kern="1200" dirty="0"/>
        </a:p>
        <a:p>
          <a:pPr marL="0" lvl="0" indent="0" algn="just" defTabSz="560070" rtl="0">
            <a:lnSpc>
              <a:spcPct val="90000"/>
            </a:lnSpc>
            <a:spcBef>
              <a:spcPct val="0"/>
            </a:spcBef>
            <a:spcAft>
              <a:spcPct val="35000"/>
            </a:spcAft>
            <a:buNone/>
          </a:pPr>
          <a:r>
            <a:rPr lang="en-GB" sz="1260" b="1" kern="1200" dirty="0"/>
            <a:t>2024: </a:t>
          </a:r>
          <a:r>
            <a:rPr lang="en-GB" sz="1260" kern="1200" dirty="0"/>
            <a:t>ChromeOS further refined its Material Design integration, improving synchronization with Android and other Google services for a more seamless user experience.</a:t>
          </a:r>
        </a:p>
      </dsp:txBody>
      <dsp:txXfrm>
        <a:off x="7577744" y="972756"/>
        <a:ext cx="2926024" cy="1478456"/>
      </dsp:txXfrm>
    </dsp:sp>
    <dsp:sp modelId="{A3AC5A82-45CF-44A1-B41F-635DAC5A92BB}">
      <dsp:nvSpPr>
        <dsp:cNvPr id="0" name=""/>
        <dsp:cNvSpPr/>
      </dsp:nvSpPr>
      <dsp:spPr>
        <a:xfrm>
          <a:off x="7577744" y="453298"/>
          <a:ext cx="2926024" cy="51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00100" rtl="0">
            <a:lnSpc>
              <a:spcPct val="90000"/>
            </a:lnSpc>
            <a:spcBef>
              <a:spcPct val="0"/>
            </a:spcBef>
            <a:spcAft>
              <a:spcPct val="35000"/>
            </a:spcAft>
            <a:buNone/>
          </a:pPr>
          <a:r>
            <a:rPr lang="en-GB" sz="1800" kern="1200" dirty="0"/>
            <a:t>2023 -Today : UI Refinement and Ecosystem Integration</a:t>
          </a:r>
        </a:p>
      </dsp:txBody>
      <dsp:txXfrm>
        <a:off x="7577744" y="453298"/>
        <a:ext cx="2926024" cy="519457"/>
      </dsp:txXfrm>
    </dsp:sp>
    <dsp:sp modelId="{1513F0EC-F72E-4447-AE42-46AD1B95828E}">
      <dsp:nvSpPr>
        <dsp:cNvPr id="0" name=""/>
        <dsp:cNvSpPr/>
      </dsp:nvSpPr>
      <dsp:spPr>
        <a:xfrm>
          <a:off x="7321371" y="972756"/>
          <a:ext cx="0" cy="147845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7275224" y="2404462"/>
          <a:ext cx="92294" cy="9350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4CA90D-FAE5-4CC1-874C-F8C9E6C3EF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C7087B5-F672-40FE-9915-815CBA9EB2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C26D27-016E-48F5-B33E-8A9AF3259A1C}" type="datetime1">
              <a:rPr lang="en-GB" smtClean="0"/>
              <a:t>03/12/2024</a:t>
            </a:fld>
            <a:endParaRPr lang="en-GB"/>
          </a:p>
        </p:txBody>
      </p:sp>
      <p:sp>
        <p:nvSpPr>
          <p:cNvPr id="4" name="Footer Placeholder 3">
            <a:extLst>
              <a:ext uri="{FF2B5EF4-FFF2-40B4-BE49-F238E27FC236}">
                <a16:creationId xmlns:a16="http://schemas.microsoft.com/office/drawing/2014/main" id="{8BE2D30A-24C7-499B-BF2A-8E5130AC9C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D0FE9B-9EEE-4F4D-B5DD-0D553217C5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65E75-2179-4AE0-B0C7-D97955CF45FE}" type="slidenum">
              <a:rPr lang="en-GB" smtClean="0"/>
              <a:t>‹#›</a:t>
            </a:fld>
            <a:endParaRPr lang="en-GB"/>
          </a:p>
        </p:txBody>
      </p:sp>
    </p:spTree>
    <p:extLst>
      <p:ext uri="{BB962C8B-B14F-4D97-AF65-F5344CB8AC3E}">
        <p14:creationId xmlns:p14="http://schemas.microsoft.com/office/powerpoint/2010/main" val="22527786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48F8AC0-B329-4373-BBD0-89392C5748D6}" type="datetime1">
              <a:rPr lang="en-GB" smtClean="0"/>
              <a:t>03/12/2024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1EF503-E31C-4FCE-86D9-0C61A5CBE283}" type="slidenum">
              <a:rPr lang="en-GB" smtClean="0"/>
              <a:t>‹#›</a:t>
            </a:fld>
            <a:endParaRPr lang="en-GB"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r>
              <a:rPr lang="el-GR" b="1" dirty="0"/>
              <a:t>Προοδευτικές Εφαρμογές Ιστού (</a:t>
            </a:r>
            <a:r>
              <a:rPr lang="el-GR" b="1" dirty="0" err="1"/>
              <a:t>PWAs</a:t>
            </a:r>
            <a:r>
              <a:rPr lang="el-GR" b="1" dirty="0"/>
              <a:t>)</a:t>
            </a:r>
          </a:p>
          <a:p>
            <a:r>
              <a:rPr lang="el-GR" b="1" dirty="0"/>
              <a:t>Ορισμός:</a:t>
            </a:r>
            <a:br>
              <a:rPr lang="el-GR" dirty="0"/>
            </a:br>
            <a:r>
              <a:rPr lang="el-GR" dirty="0"/>
              <a:t>Οι </a:t>
            </a:r>
            <a:r>
              <a:rPr lang="el-GR" b="1" dirty="0"/>
              <a:t>Προοδευτικές Εφαρμογές Ιστού (</a:t>
            </a:r>
            <a:r>
              <a:rPr lang="el-GR" b="1" dirty="0" err="1"/>
              <a:t>PWAs</a:t>
            </a:r>
            <a:r>
              <a:rPr lang="el-GR" b="1" dirty="0"/>
              <a:t>)</a:t>
            </a:r>
            <a:r>
              <a:rPr lang="el-GR" dirty="0"/>
              <a:t> είναι εφαρμογές ιστού που λειτουργούν όπως οι εγγενείς (</a:t>
            </a:r>
            <a:r>
              <a:rPr lang="el-GR" dirty="0" err="1"/>
              <a:t>native</a:t>
            </a:r>
            <a:r>
              <a:rPr lang="el-GR" dirty="0"/>
              <a:t>) εφαρμογές, αλλά εγκαθίστανται μέσω του προγράμματος περιήγησης και μπορούν να λειτουργούν </a:t>
            </a:r>
            <a:r>
              <a:rPr lang="el-GR" dirty="0" err="1"/>
              <a:t>offline</a:t>
            </a:r>
            <a:r>
              <a:rPr lang="el-GR" dirty="0"/>
              <a:t>.</a:t>
            </a:r>
          </a:p>
          <a:p>
            <a:endParaRPr lang="en-GB" dirty="0"/>
          </a:p>
        </p:txBody>
      </p:sp>
      <p:sp>
        <p:nvSpPr>
          <p:cNvPr id="4" name="Date Placeholder 3"/>
          <p:cNvSpPr>
            <a:spLocks noGrp="1"/>
          </p:cNvSpPr>
          <p:nvPr>
            <p:ph type="dt" idx="1"/>
          </p:nvPr>
        </p:nvSpPr>
        <p:spPr/>
        <p:txBody>
          <a:bodyPr/>
          <a:lstStyle/>
          <a:p>
            <a:pPr rtl="0"/>
            <a:fld id="{848F8AC0-B329-4373-BBD0-89392C5748D6}" type="datetime1">
              <a:rPr lang="en-GB" smtClean="0"/>
              <a:t>03/12/2024</a:t>
            </a:fld>
            <a:endParaRPr lang="en-GB" dirty="0"/>
          </a:p>
        </p:txBody>
      </p:sp>
      <p:sp>
        <p:nvSpPr>
          <p:cNvPr id="5" name="Slide Number Placeholder 4"/>
          <p:cNvSpPr>
            <a:spLocks noGrp="1"/>
          </p:cNvSpPr>
          <p:nvPr>
            <p:ph type="sldNum" sz="quarter" idx="5"/>
          </p:nvPr>
        </p:nvSpPr>
        <p:spPr/>
        <p:txBody>
          <a:bodyPr/>
          <a:lstStyle/>
          <a:p>
            <a:pPr rtl="0"/>
            <a:fld id="{F61EF503-E31C-4FCE-86D9-0C61A5CBE283}" type="slidenum">
              <a:rPr lang="en-GB" smtClean="0"/>
              <a:t>3</a:t>
            </a:fld>
            <a:endParaRPr lang="en-GB" dirty="0"/>
          </a:p>
        </p:txBody>
      </p:sp>
    </p:spTree>
    <p:extLst>
      <p:ext uri="{BB962C8B-B14F-4D97-AF65-F5344CB8AC3E}">
        <p14:creationId xmlns:p14="http://schemas.microsoft.com/office/powerpoint/2010/main" val="344573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rtl="0">
              <a:buFont typeface="Arial" panose="020B0604020202020204" pitchFamily="34" charset="0"/>
              <a:buNone/>
            </a:pPr>
            <a:endParaRPr lang="en-GB"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rtlCol="0" anchor="t"/>
          <a:lstStyle/>
          <a:p>
            <a:pPr rtl="0"/>
            <a:r>
              <a:rPr lang="en-US"/>
              <a:t>Click to edit Master title style</a:t>
            </a:r>
            <a:endParaRPr lang="en-GB"/>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rtlCol="0">
            <a:normAutofit/>
          </a:bodyPr>
          <a:lstStyle>
            <a:lvl1pPr marL="0" indent="0">
              <a:buNone/>
              <a:defRPr sz="2400"/>
            </a:lvl1pPr>
            <a:lvl2pPr>
              <a:buNone/>
              <a:defRPr sz="1600"/>
            </a:lvl2pPr>
            <a:lvl3pPr>
              <a:buNone/>
              <a:defRPr sz="1600"/>
            </a:lvl3pPr>
            <a:lvl4pPr>
              <a:buNone/>
              <a:defRPr sz="1600"/>
            </a:lvl4pPr>
            <a:lvl5pPr>
              <a:buNone/>
              <a:defRPr sz="1600"/>
            </a:lvl5pPr>
          </a:lstStyle>
          <a:p>
            <a:pPr lvl="0" rtl="0"/>
            <a:r>
              <a:rPr lang="en-GB"/>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rtlCol="0">
            <a:normAutofit/>
          </a:bodyPr>
          <a:lstStyle>
            <a:lvl1pPr>
              <a:defRPr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rtlCol="0"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rtlCol="0"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rtlCol="0"/>
          <a:lstStyle/>
          <a:p>
            <a:pPr rtl="0"/>
            <a:r>
              <a:rPr lang="en-GB"/>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rtlCol="0">
            <a:normAutofit/>
          </a:bodyPr>
          <a:lstStyle>
            <a:lvl1pPr>
              <a:defRPr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rtlCol="0"/>
          <a:lstStyle/>
          <a:p>
            <a:pPr rtl="0"/>
            <a:r>
              <a:rPr lang="en-GB"/>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rtlCol="0">
            <a:normAutofit/>
          </a:bodyPr>
          <a:lstStyle>
            <a:lvl1pPr>
              <a:defRPr sz="4400"/>
            </a:lvl1pPr>
          </a:lstStyle>
          <a:p>
            <a:pPr rtl="0"/>
            <a:r>
              <a:rPr lang="en-US"/>
              <a:t>Click to edit Master title style</a:t>
            </a:r>
            <a:endParaRPr lang="en-GB"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rtlCol="0"/>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rtlCol="0"/>
          <a:lstStyle/>
          <a:p>
            <a:pPr rtl="0"/>
            <a:r>
              <a:rPr lang="en-US"/>
              <a:t>Click icon to add picture</a:t>
            </a:r>
            <a:endParaRPr lang="en-GB"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rtlCol="0"/>
          <a:lstStyle/>
          <a:p>
            <a:pPr rtl="0"/>
            <a:r>
              <a:rPr lang="en-US"/>
              <a:t>Click icon to add picture</a:t>
            </a:r>
            <a:endParaRPr lang="en-GB"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rtlCol="0"/>
          <a:lstStyle/>
          <a:p>
            <a:pPr rtl="0"/>
            <a:r>
              <a:rPr lang="en-US"/>
              <a:t>Click icon to add picture</a:t>
            </a:r>
            <a:endParaRPr lang="en-GB"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lvl1pPr>
              <a:defRPr>
                <a:solidFill>
                  <a:schemeClr val="bg1"/>
                </a:solidFill>
              </a:defRPr>
            </a:lvl1pPr>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lvl1pPr>
              <a:defRPr>
                <a:solidFill>
                  <a:schemeClr val="bg1"/>
                </a:solidFill>
              </a:defRPr>
            </a:lvl1pPr>
          </a:lstStyle>
          <a:p>
            <a:pPr rtl="0"/>
            <a:fld id="{312CC964-A50B-4C29-B4E4-2C30BB34CCF3}" type="slidenum">
              <a:rPr lang="en-GB" smtClean="0"/>
              <a:pPr/>
              <a:t>‹#›</a:t>
            </a:fld>
            <a:endParaRPr lang="en-GB"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rtlCol="0">
            <a:normAutofit/>
          </a:bodyPr>
          <a:lstStyle>
            <a:lvl1pPr>
              <a:defRPr sz="4400"/>
            </a:lvl1pPr>
          </a:lstStyle>
          <a:p>
            <a:pPr rtl="0"/>
            <a:r>
              <a:rPr lang="en-US"/>
              <a:t>Click to edit Master title style</a:t>
            </a:r>
            <a:endParaRPr lang="en-GB"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lvl1pPr>
              <a:defRPr>
                <a:solidFill>
                  <a:schemeClr val="bg1"/>
                </a:solidFill>
              </a:defRPr>
            </a:lvl1pPr>
          </a:lstStyle>
          <a:p>
            <a:pPr rtl="0"/>
            <a:r>
              <a:rPr lang="en-GB"/>
              <a:t>Sample Footer Text</a:t>
            </a:r>
            <a:endParaRPr lang="en-GB"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rtlCol="0"/>
          <a:lstStyle>
            <a:lvl1pPr>
              <a:buNone/>
              <a:defRPr/>
            </a:lvl1pPr>
          </a:lstStyle>
          <a:p>
            <a:pPr lvl="0" rt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rtlCol="0" anchor="b">
            <a:normAutofit/>
          </a:bodyPr>
          <a:lstStyle>
            <a:lvl1pPr algn="ctr">
              <a:defRPr sz="66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rtlCol="0">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rtlCol="0"/>
          <a:lstStyle/>
          <a:p>
            <a:pPr rtl="0"/>
            <a:r>
              <a:rPr lang="en-GB"/>
              <a:t>2/7/20XX</a:t>
            </a:r>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rtlCol="0" anchor="b"/>
          <a:lstStyle>
            <a:lvl1pPr>
              <a:defRPr sz="60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rtlCol="0"/>
          <a:lstStyle/>
          <a:p>
            <a:pPr rtl="0"/>
            <a:r>
              <a:rPr lang="en-GB"/>
              <a:t>2/7/20XX</a:t>
            </a:r>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rtlCol="0"/>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rtlCol="0"/>
          <a:lstStyle/>
          <a:p>
            <a:pPr rtl="0"/>
            <a:r>
              <a:rPr lang="en-GB"/>
              <a:t>2/7/20XX</a:t>
            </a:r>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rtlCol="0"/>
          <a:lstStyle/>
          <a:p>
            <a:pPr rtl="0"/>
            <a:r>
              <a:rPr lang="en-US"/>
              <a:t>Click to edit Master title style</a:t>
            </a:r>
            <a:endParaRPr lang="en-GB"/>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rtlCol="0"/>
          <a:lstStyle/>
          <a:p>
            <a:pPr rtl="0"/>
            <a:r>
              <a:rPr lang="en-GB"/>
              <a:t>2/7/20XX</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rtlCol="0"/>
          <a:lstStyle/>
          <a:p>
            <a:pPr rtl="0"/>
            <a:r>
              <a:rPr lang="en-GB"/>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rtlCol="0" anchor="t">
            <a:normAutofit/>
          </a:bodyPr>
          <a:lstStyle>
            <a:lvl1pPr>
              <a:defRPr sz="4400"/>
            </a:lvl1pPr>
          </a:lstStyle>
          <a:p>
            <a:pPr rtl="0"/>
            <a:r>
              <a:rPr lang="en-US"/>
              <a:t>Click to edit Master title style</a:t>
            </a:r>
            <a:endParaRPr lang="en-GB"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rtlCol="0" anchor="ctr">
            <a:normAutofit/>
          </a:bodyPr>
          <a:lstStyle>
            <a:lvl1pPr>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rtlCol="0"/>
          <a:lstStyle/>
          <a:p>
            <a:pPr rtl="0"/>
            <a:r>
              <a:rPr lang="en-US"/>
              <a:t>Click icon to add picture</a:t>
            </a:r>
            <a:endParaRPr lang="en-GB"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rtlCol="0">
            <a:normAutofit/>
          </a:bodyPr>
          <a:lstStyle>
            <a:lvl1pPr algn="l">
              <a:defRPr sz="4400"/>
            </a:lvl1pPr>
          </a:lstStyle>
          <a:p>
            <a:pPr algn="r" rtl="0"/>
            <a:r>
              <a:rPr lang="en-US"/>
              <a:t>Click to edit Master title style</a:t>
            </a:r>
            <a:endParaRPr lang="en-GB"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rtlCol="0"/>
          <a:lstStyle>
            <a:lvl1pPr>
              <a:buNone/>
              <a:defRPr/>
            </a:lvl1pPr>
          </a:lstStyle>
          <a:p>
            <a:pPr algn="r" rtl="0"/>
            <a:r>
              <a:rPr lang="en-US"/>
              <a:t>Click to edit Master subtitle style</a:t>
            </a:r>
            <a:endParaRPr lang="en-GB"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rtlCol="0"/>
          <a:lstStyle/>
          <a:p>
            <a:pPr rtl="0"/>
            <a:r>
              <a:rPr lang="en-GB"/>
              <a:t>2/7/20XX</a:t>
            </a:r>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rtlCol="0"/>
          <a:lstStyle/>
          <a:p>
            <a:pPr rtl="0"/>
            <a:r>
              <a:rPr lang="en-GB"/>
              <a:t>2/7/20XX</a:t>
            </a:r>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rtlCol="0">
            <a:normAutofit/>
          </a:bodyPr>
          <a:lstStyle>
            <a:lvl1pPr>
              <a:defRPr sz="4400"/>
            </a:lvl1pPr>
          </a:lstStyle>
          <a:p>
            <a:pPr rtl="0"/>
            <a:r>
              <a:rPr lang="en-US"/>
              <a:t>Click to edit Master title style</a:t>
            </a:r>
            <a:endParaRPr lang="en-GB"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rtlCol="0">
            <a:noAutofit/>
          </a:bodyPr>
          <a:lstStyle/>
          <a:p>
            <a:pPr rtl="0"/>
            <a:r>
              <a:rPr lang="en-US"/>
              <a:t>Click icon to add picture</a:t>
            </a:r>
            <a:endParaRPr lang="en-GB"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rtlCol="0" anchor="ctr">
            <a:normAutofit/>
          </a:bodyPr>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lvl1pPr>
              <a:defRPr>
                <a:solidFill>
                  <a:schemeClr val="bg1"/>
                </a:solidFill>
              </a:defRPr>
            </a:lvl1pPr>
          </a:lstStyle>
          <a:p>
            <a:pPr rtl="0"/>
            <a:r>
              <a:rPr lang="en-GB"/>
              <a:t>Sample Footer Text</a:t>
            </a:r>
            <a:endParaRPr lang="en-GB"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rtlCol="0" anchor="b">
            <a:normAutofit/>
          </a:bodyPr>
          <a:lstStyle>
            <a:lvl1pPr>
              <a:buNone/>
              <a:defRPr/>
            </a:lvl1pPr>
          </a:lstStyle>
          <a:p>
            <a:pPr algn="l" rtl="0"/>
            <a:r>
              <a:rPr lang="en-US" sz="1600"/>
              <a:t>Click to edit Master subtitle style</a:t>
            </a:r>
            <a:endParaRPr lang="en-GB"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rtlCol="0">
            <a:noAutofit/>
          </a:bodyPr>
          <a:lstStyle/>
          <a:p>
            <a:pPr rtl="0"/>
            <a:r>
              <a:rPr lang="en-US"/>
              <a:t>Click icon to add picture</a:t>
            </a:r>
            <a:endParaRPr lang="en-GB"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rtlCol="0">
            <a:noAutofit/>
          </a:bodyPr>
          <a:lstStyle/>
          <a:p>
            <a:pPr rtl="0"/>
            <a:r>
              <a:rPr lang="en-US"/>
              <a:t>Click icon to add picture</a:t>
            </a:r>
            <a:endParaRPr lang="en-GB"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rtlCol="0">
            <a:normAutofit/>
          </a:bodyPr>
          <a:lstStyle>
            <a:lvl1pPr>
              <a:defRPr sz="4400"/>
            </a:lvl1pPr>
          </a:lstStyle>
          <a:p>
            <a:pPr rtl="0"/>
            <a:r>
              <a:rPr lang="en-US"/>
              <a:t>Click to edit Master title style</a:t>
            </a:r>
            <a:endParaRPr lang="en-GB"/>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en-GB"/>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rtlCol="0" anchor="t"/>
          <a:lstStyle/>
          <a:p>
            <a:pPr rtl="0"/>
            <a:r>
              <a:rPr lang="en-US"/>
              <a:t>Click to edit Master title style</a:t>
            </a:r>
            <a:endParaRPr lang="en-GB"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rtlCol="0" anchor="ctr">
            <a:normAutofit/>
          </a:bodyPr>
          <a:lstStyle/>
          <a:p>
            <a:pPr lvl="0" rt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rtlCol="0"/>
          <a:lstStyle/>
          <a:p>
            <a:pPr rtl="0"/>
            <a:r>
              <a:rPr lang="en-US"/>
              <a:t>Click icon to add picture</a:t>
            </a:r>
            <a:endParaRPr lang="en-GB"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rtlCol="0"/>
          <a:lstStyle/>
          <a:p>
            <a:pPr rtl="0"/>
            <a:r>
              <a:rPr lang="en-US"/>
              <a:t>Click icon to add picture</a:t>
            </a:r>
            <a:endParaRPr lang="en-GB"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rtlCol="0"/>
          <a:lstStyle/>
          <a:p>
            <a:pPr rtl="0"/>
            <a:r>
              <a:rPr lang="en-US"/>
              <a:t>Click icon to add picture</a:t>
            </a:r>
            <a:endParaRPr lang="en-GB"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rtlCol="0"/>
          <a:lstStyle/>
          <a:p>
            <a:pPr rtl="0"/>
            <a:r>
              <a:rPr lang="en-US"/>
              <a:t>Click icon to add picture</a:t>
            </a:r>
            <a:endParaRPr lang="en-GB"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rtlCol="0"/>
          <a:lstStyle/>
          <a:p>
            <a:pPr rtl="0"/>
            <a:r>
              <a:rPr lang="en-US"/>
              <a:t>Click icon to add picture</a:t>
            </a:r>
            <a:endParaRPr lang="en-GB"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rtlCol="0"/>
          <a:lstStyle/>
          <a:p>
            <a:pPr rtl="0"/>
            <a:r>
              <a:rPr lang="en-US"/>
              <a:t>Click icon to add picture</a:t>
            </a:r>
            <a:endParaRPr lang="en-GB"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rtlCol="0"/>
          <a:lstStyle/>
          <a:p>
            <a:pPr rtl="0"/>
            <a:r>
              <a:rPr lang="en-US"/>
              <a:t>Click icon to add picture</a:t>
            </a:r>
            <a:endParaRPr lang="en-GB"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rtlCol="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rtlCol="0">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rtlCol="0"/>
          <a:lstStyle/>
          <a:p>
            <a:pPr rtl="0"/>
            <a:r>
              <a:rPr lang="en-GB"/>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rtlCol="0"/>
          <a:lstStyle/>
          <a:p>
            <a:pPr rtl="0"/>
            <a:r>
              <a:rPr lang="en-GB"/>
              <a:t>2/7/20XX</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pPr rtl="0"/>
            <a:r>
              <a:rPr lang="en-GB"/>
              <a:t>2/7/20XX</a:t>
            </a:r>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pPr rtl="0"/>
            <a:r>
              <a:rPr lang="en-GB"/>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pPr rtl="0"/>
            <a:fld id="{312CC964-A50B-4C29-B4E4-2C30BB34CCF3}" type="slidenum">
              <a:rPr lang="en-GB" smtClean="0"/>
              <a:t>‹#›</a:t>
            </a:fld>
            <a:endParaRPr lang="en-GB"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chromeos.dev/en" TargetMode="External"/><Relationship Id="rId3" Type="http://schemas.openxmlformats.org/officeDocument/2006/relationships/hyperlink" Target="https://www.zdnet.com/article/7-reasons-why-a-chromebook-is-the-best-laptop-for-most-people/" TargetMode="External"/><Relationship Id="rId7" Type="http://schemas.openxmlformats.org/officeDocument/2006/relationships/hyperlink" Target="https://support.google.com/chromeosflex/answer/11552529?hl=en&amp;sjid=2618297365801039927-EU&amp;visit_id=638679110580813754-859105273&amp;ref_topic=11551271&amp;rd=1" TargetMode="External"/><Relationship Id="rId12" Type="http://schemas.openxmlformats.org/officeDocument/2006/relationships/image" Target="../media/image2.png"/><Relationship Id="rId2" Type="http://schemas.openxmlformats.org/officeDocument/2006/relationships/hyperlink" Target="https://en.wikipedia.org/wiki/ChromeOS" TargetMode="External"/><Relationship Id="rId1" Type="http://schemas.openxmlformats.org/officeDocument/2006/relationships/slideLayout" Target="../slideLayouts/slideLayout5.xml"/><Relationship Id="rId6" Type="http://schemas.openxmlformats.org/officeDocument/2006/relationships/hyperlink" Target="https://www.javatpoint.com/what-is-google-chrome-operating-system" TargetMode="External"/><Relationship Id="rId11" Type="http://schemas.openxmlformats.org/officeDocument/2006/relationships/hyperlink" Target="https://about.google/products/" TargetMode="External"/><Relationship Id="rId5" Type="http://schemas.openxmlformats.org/officeDocument/2006/relationships/hyperlink" Target="https://www.geeksforgeeks.org/difference-between-macos-and-chrome-os/" TargetMode="External"/><Relationship Id="rId10" Type="http://schemas.openxmlformats.org/officeDocument/2006/relationships/hyperlink" Target="https://developers.google.com/" TargetMode="External"/><Relationship Id="rId4" Type="http://schemas.openxmlformats.org/officeDocument/2006/relationships/hyperlink" Target="https://www.parallels.com/tips/chrome-os/vs-windows/?srsltid=AfmBOoqhR85Yuy4-MdXR1g4NpThORTHvPxJnnKPCr81EmJZEdcIqBTkt" TargetMode="External"/><Relationship Id="rId9" Type="http://schemas.openxmlformats.org/officeDocument/2006/relationships/hyperlink" Target="https://code.visualstudio.com/docs/editor/vscode-we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pport.google.com/chromeosflex/answer/11513094?sjid=2618297365801039927-EU"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google.com/chromeosflex/answer/11552529?hl=en&amp;sjid=2618297365801039927-EU&amp;visit_id=638679110580813754-859105273&amp;ref_topic=11551271&amp;rd=1" TargetMode="External"/><Relationship Id="rId2" Type="http://schemas.openxmlformats.org/officeDocument/2006/relationships/hyperlink" Target="https://dl.google.com/chromeos-flex/images/latest.bin.zip"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6564583" y="2046767"/>
            <a:ext cx="4966427" cy="1382233"/>
          </a:xfrm>
        </p:spPr>
        <p:txBody>
          <a:bodyPr rtlCol="0" anchor="ctr">
            <a:normAutofit/>
          </a:bodyPr>
          <a:lstStyle/>
          <a:p>
            <a:pPr rtl="0"/>
            <a:r>
              <a:rPr lang="en-GB" b="1" i="0" dirty="0"/>
              <a:t>CHROME OS</a:t>
            </a:r>
          </a:p>
        </p:txBody>
      </p:sp>
      <p:pic>
        <p:nvPicPr>
          <p:cNvPr id="1026" name="Picture 2" descr="Google's new light and dark system theme for Chrome OS is around the corner  — here's what it looks like">
            <a:extLst>
              <a:ext uri="{FF2B5EF4-FFF2-40B4-BE49-F238E27FC236}">
                <a16:creationId xmlns:a16="http://schemas.microsoft.com/office/drawing/2014/main" id="{F158FDB3-C931-262E-9BBE-4C5C1D9E9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19" r="28877" b="-1"/>
          <a:stretch/>
        </p:blipFill>
        <p:spPr bwMode="auto">
          <a:xfrm>
            <a:off x="20" y="-7444"/>
            <a:ext cx="4966427" cy="686544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rgbClr val="FFFFFF"/>
          </a:solidFill>
        </p:spPr>
      </p:pic>
      <p:sp>
        <p:nvSpPr>
          <p:cNvPr id="3" name="Subtitle 2">
            <a:extLst>
              <a:ext uri="{FF2B5EF4-FFF2-40B4-BE49-F238E27FC236}">
                <a16:creationId xmlns:a16="http://schemas.microsoft.com/office/drawing/2014/main" id="{0A140D27-0E15-4434-A8B8-FC32761449B0}"/>
              </a:ext>
            </a:extLst>
          </p:cNvPr>
          <p:cNvSpPr>
            <a:spLocks noGrp="1"/>
          </p:cNvSpPr>
          <p:nvPr>
            <p:ph idx="1"/>
          </p:nvPr>
        </p:nvSpPr>
        <p:spPr>
          <a:xfrm>
            <a:off x="6932741" y="3388120"/>
            <a:ext cx="2703442" cy="2606709"/>
          </a:xfrm>
        </p:spPr>
        <p:txBody>
          <a:bodyPr rtlCol="0">
            <a:normAutofit/>
          </a:bodyPr>
          <a:lstStyle/>
          <a:p>
            <a:pPr algn="ctr" rtl="0"/>
            <a:r>
              <a:rPr lang="en-US" dirty="0"/>
              <a:t>Marina Hadjimylou </a:t>
            </a:r>
          </a:p>
          <a:p>
            <a:pPr algn="ctr" rtl="0"/>
            <a:r>
              <a:rPr lang="en-US" dirty="0"/>
              <a:t>EPL421</a:t>
            </a:r>
          </a:p>
          <a:p>
            <a:pPr algn="ctr" rtl="0"/>
            <a:r>
              <a:rPr lang="en-US" dirty="0"/>
              <a:t>University of Cyprus </a:t>
            </a:r>
          </a:p>
          <a:p>
            <a:pPr algn="ctr" rtl="0"/>
            <a:r>
              <a:rPr lang="en-US" dirty="0"/>
              <a:t>Winter Semester 2024</a:t>
            </a:r>
          </a:p>
        </p:txBody>
      </p:sp>
      <p:sp>
        <p:nvSpPr>
          <p:cNvPr id="1035" name="Slide Number Placeholder 6">
            <a:extLst>
              <a:ext uri="{FF2B5EF4-FFF2-40B4-BE49-F238E27FC236}">
                <a16:creationId xmlns:a16="http://schemas.microsoft.com/office/drawing/2014/main" id="{5E5E9DE7-D7B6-5410-2DDF-BE3A665D07A9}"/>
              </a:ext>
            </a:extLst>
          </p:cNvPr>
          <p:cNvSpPr>
            <a:spLocks noGrp="1"/>
          </p:cNvSpPr>
          <p:nvPr>
            <p:ph type="sldNum" sz="quarter" idx="12"/>
          </p:nvPr>
        </p:nvSpPr>
        <p:spPr>
          <a:xfrm>
            <a:off x="11602477" y="6398878"/>
            <a:ext cx="470887" cy="365125"/>
          </a:xfrm>
        </p:spPr>
        <p:txBody>
          <a:bodyPr/>
          <a:lstStyle/>
          <a:p>
            <a:pPr rtl="0">
              <a:spcAft>
                <a:spcPts val="600"/>
              </a:spcAft>
            </a:pPr>
            <a:fld id="{312CC964-A50B-4C29-B4E4-2C30BB34CCF3}" type="slidenum">
              <a:rPr lang="en-GB" smtClean="0"/>
              <a:pPr rtl="0">
                <a:spcAft>
                  <a:spcPts val="600"/>
                </a:spcAft>
              </a:pPr>
              <a:t>1</a:t>
            </a:fld>
            <a:endParaRPr lang="en-GB"/>
          </a:p>
        </p:txBody>
      </p:sp>
      <p:pic>
        <p:nvPicPr>
          <p:cNvPr id="4" name="Picture 2" descr="EPL606: Computer Networks and the Internet">
            <a:extLst>
              <a:ext uri="{FF2B5EF4-FFF2-40B4-BE49-F238E27FC236}">
                <a16:creationId xmlns:a16="http://schemas.microsoft.com/office/drawing/2014/main" id="{7446E40F-FF86-332A-7DE7-2D79D5CA60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B69A-F325-A18E-E819-4B4621AC0DCA}"/>
              </a:ext>
            </a:extLst>
          </p:cNvPr>
          <p:cNvSpPr>
            <a:spLocks noGrp="1"/>
          </p:cNvSpPr>
          <p:nvPr>
            <p:ph type="title"/>
          </p:nvPr>
        </p:nvSpPr>
        <p:spPr/>
        <p:txBody>
          <a:bodyPr/>
          <a:lstStyle/>
          <a:p>
            <a:r>
              <a:rPr lang="en-US" b="1" i="0" dirty="0"/>
              <a:t>User interface</a:t>
            </a:r>
            <a:endParaRPr lang="en-GB" b="1" i="0" dirty="0"/>
          </a:p>
        </p:txBody>
      </p:sp>
      <p:sp>
        <p:nvSpPr>
          <p:cNvPr id="6" name="Slide Number Placeholder 5">
            <a:extLst>
              <a:ext uri="{FF2B5EF4-FFF2-40B4-BE49-F238E27FC236}">
                <a16:creationId xmlns:a16="http://schemas.microsoft.com/office/drawing/2014/main" id="{A7E8C46F-8553-EFB0-8134-79AE40A3CB2D}"/>
              </a:ext>
            </a:extLst>
          </p:cNvPr>
          <p:cNvSpPr>
            <a:spLocks noGrp="1"/>
          </p:cNvSpPr>
          <p:nvPr>
            <p:ph type="sldNum" sz="quarter" idx="12"/>
          </p:nvPr>
        </p:nvSpPr>
        <p:spPr>
          <a:xfrm>
            <a:off x="11154802" y="6395042"/>
            <a:ext cx="470887" cy="365125"/>
          </a:xfrm>
        </p:spPr>
        <p:txBody>
          <a:bodyPr/>
          <a:lstStyle/>
          <a:p>
            <a:pPr rtl="0"/>
            <a:fld id="{312CC964-A50B-4C29-B4E4-2C30BB34CCF3}" type="slidenum">
              <a:rPr lang="en-GB" smtClean="0"/>
              <a:t>10</a:t>
            </a:fld>
            <a:endParaRPr lang="en-GB" dirty="0"/>
          </a:p>
        </p:txBody>
      </p:sp>
      <p:pic>
        <p:nvPicPr>
          <p:cNvPr id="2050" name="Picture 2">
            <a:extLst>
              <a:ext uri="{FF2B5EF4-FFF2-40B4-BE49-F238E27FC236}">
                <a16:creationId xmlns:a16="http://schemas.microsoft.com/office/drawing/2014/main" id="{DE98540D-A127-9596-F081-DD1234D536B7}"/>
              </a:ext>
            </a:extLst>
          </p:cNvPr>
          <p:cNvPicPr>
            <a:picLocks noChangeAspect="1" noChangeArrowheads="1"/>
          </p:cNvPicPr>
          <p:nvPr/>
        </p:nvPicPr>
        <p:blipFill>
          <a:blip r:embed="rId2"/>
          <a:srcRect/>
          <a:stretch/>
        </p:blipFill>
        <p:spPr bwMode="auto">
          <a:xfrm>
            <a:off x="1479658" y="1734090"/>
            <a:ext cx="4123428" cy="23194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ome OS Flex: Google's New PC OS - YouTube">
            <a:extLst>
              <a:ext uri="{FF2B5EF4-FFF2-40B4-BE49-F238E27FC236}">
                <a16:creationId xmlns:a16="http://schemas.microsoft.com/office/drawing/2014/main" id="{1726CDF8-9C8E-4427-F62A-37B3CA1F5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627" y="1737926"/>
            <a:ext cx="4123428" cy="23194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A75D60-BFAA-F423-DF55-24AF36F59E27}"/>
              </a:ext>
            </a:extLst>
          </p:cNvPr>
          <p:cNvPicPr>
            <a:picLocks noChangeAspect="1"/>
          </p:cNvPicPr>
          <p:nvPr/>
        </p:nvPicPr>
        <p:blipFill>
          <a:blip r:embed="rId4"/>
          <a:stretch>
            <a:fillRect/>
          </a:stretch>
        </p:blipFill>
        <p:spPr>
          <a:xfrm>
            <a:off x="1479658" y="4321232"/>
            <a:ext cx="4123428" cy="2319428"/>
          </a:xfrm>
          <a:prstGeom prst="rect">
            <a:avLst/>
          </a:prstGeom>
        </p:spPr>
      </p:pic>
      <p:pic>
        <p:nvPicPr>
          <p:cNvPr id="8" name="Picture 7">
            <a:extLst>
              <a:ext uri="{FF2B5EF4-FFF2-40B4-BE49-F238E27FC236}">
                <a16:creationId xmlns:a16="http://schemas.microsoft.com/office/drawing/2014/main" id="{4B60E672-DBCB-2515-8F16-0049ACE3F109}"/>
              </a:ext>
            </a:extLst>
          </p:cNvPr>
          <p:cNvPicPr>
            <a:picLocks noChangeAspect="1"/>
          </p:cNvPicPr>
          <p:nvPr/>
        </p:nvPicPr>
        <p:blipFill>
          <a:blip r:embed="rId5"/>
          <a:stretch>
            <a:fillRect/>
          </a:stretch>
        </p:blipFill>
        <p:spPr>
          <a:xfrm>
            <a:off x="6588915" y="4321232"/>
            <a:ext cx="4123429" cy="2319429"/>
          </a:xfrm>
          <a:prstGeom prst="rect">
            <a:avLst/>
          </a:prstGeom>
        </p:spPr>
      </p:pic>
      <p:pic>
        <p:nvPicPr>
          <p:cNvPr id="4" name="Picture 2" descr="EPL606: Computer Networks and the Internet">
            <a:extLst>
              <a:ext uri="{FF2B5EF4-FFF2-40B4-BE49-F238E27FC236}">
                <a16:creationId xmlns:a16="http://schemas.microsoft.com/office/drawing/2014/main" id="{AE98D0C0-EED2-62B5-013A-9A6775A11D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3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4722-256F-10DF-75FF-018938BC0490}"/>
              </a:ext>
            </a:extLst>
          </p:cNvPr>
          <p:cNvSpPr>
            <a:spLocks noGrp="1"/>
          </p:cNvSpPr>
          <p:nvPr>
            <p:ph type="title"/>
          </p:nvPr>
        </p:nvSpPr>
        <p:spPr/>
        <p:txBody>
          <a:bodyPr/>
          <a:lstStyle/>
          <a:p>
            <a:r>
              <a:rPr lang="en-US" b="1" i="0" dirty="0"/>
              <a:t>USING LINUX</a:t>
            </a:r>
            <a:endParaRPr lang="en-GB" b="1" i="0" dirty="0"/>
          </a:p>
        </p:txBody>
      </p:sp>
      <p:sp>
        <p:nvSpPr>
          <p:cNvPr id="6" name="Slide Number Placeholder 5">
            <a:extLst>
              <a:ext uri="{FF2B5EF4-FFF2-40B4-BE49-F238E27FC236}">
                <a16:creationId xmlns:a16="http://schemas.microsoft.com/office/drawing/2014/main" id="{AA431BA2-05A2-E826-7C90-C544374C2400}"/>
              </a:ext>
            </a:extLst>
          </p:cNvPr>
          <p:cNvSpPr>
            <a:spLocks noGrp="1"/>
          </p:cNvSpPr>
          <p:nvPr>
            <p:ph type="sldNum" sz="quarter" idx="12"/>
          </p:nvPr>
        </p:nvSpPr>
        <p:spPr/>
        <p:txBody>
          <a:bodyPr/>
          <a:lstStyle/>
          <a:p>
            <a:pPr rtl="0"/>
            <a:fld id="{312CC964-A50B-4C29-B4E4-2C30BB34CCF3}" type="slidenum">
              <a:rPr lang="en-GB" smtClean="0"/>
              <a:t>11</a:t>
            </a:fld>
            <a:endParaRPr lang="en-GB" dirty="0"/>
          </a:p>
        </p:txBody>
      </p:sp>
      <p:sp>
        <p:nvSpPr>
          <p:cNvPr id="7" name="TextBox 6">
            <a:extLst>
              <a:ext uri="{FF2B5EF4-FFF2-40B4-BE49-F238E27FC236}">
                <a16:creationId xmlns:a16="http://schemas.microsoft.com/office/drawing/2014/main" id="{F17C4546-74EC-6989-2CE8-05EF9A66D17D}"/>
              </a:ext>
            </a:extLst>
          </p:cNvPr>
          <p:cNvSpPr txBox="1"/>
          <p:nvPr/>
        </p:nvSpPr>
        <p:spPr>
          <a:xfrm>
            <a:off x="1143000" y="1915557"/>
            <a:ext cx="9906000" cy="1785104"/>
          </a:xfrm>
          <a:prstGeom prst="rect">
            <a:avLst/>
          </a:prstGeom>
          <a:noFill/>
        </p:spPr>
        <p:txBody>
          <a:bodyPr wrap="square" rtlCol="0">
            <a:spAutoFit/>
          </a:bodyPr>
          <a:lstStyle/>
          <a:p>
            <a:pPr algn="just">
              <a:spcAft>
                <a:spcPts val="600"/>
              </a:spcAft>
            </a:pPr>
            <a:r>
              <a:rPr lang="en-US" sz="2000" dirty="0"/>
              <a:t>Linux on ChromeOS is almost the same as in other Operating Systems. Their only difference is found during the installation.</a:t>
            </a:r>
          </a:p>
          <a:p>
            <a:pPr algn="just">
              <a:spcAft>
                <a:spcPts val="600"/>
              </a:spcAft>
            </a:pPr>
            <a:endParaRPr lang="en-US" sz="2000" dirty="0"/>
          </a:p>
          <a:p>
            <a:pPr algn="just">
              <a:spcAft>
                <a:spcPts val="600"/>
              </a:spcAft>
            </a:pPr>
            <a:r>
              <a:rPr lang="en-GB" sz="2000" dirty="0"/>
              <a:t>ChromeOS is a Linux-operating system meaning that Linux is a pre-existing feature. To use it you only need to enable it in the settings.</a:t>
            </a:r>
          </a:p>
        </p:txBody>
      </p:sp>
      <p:pic>
        <p:nvPicPr>
          <p:cNvPr id="8" name="Picture 7">
            <a:extLst>
              <a:ext uri="{FF2B5EF4-FFF2-40B4-BE49-F238E27FC236}">
                <a16:creationId xmlns:a16="http://schemas.microsoft.com/office/drawing/2014/main" id="{D70167A6-D77D-239B-5988-371A97A091A3}"/>
              </a:ext>
            </a:extLst>
          </p:cNvPr>
          <p:cNvPicPr>
            <a:picLocks noChangeAspect="1"/>
          </p:cNvPicPr>
          <p:nvPr/>
        </p:nvPicPr>
        <p:blipFill>
          <a:blip r:embed="rId2"/>
          <a:srcRect/>
          <a:stretch/>
        </p:blipFill>
        <p:spPr>
          <a:xfrm>
            <a:off x="4704750" y="3809820"/>
            <a:ext cx="3197508" cy="2679431"/>
          </a:xfrm>
          <a:prstGeom prst="rect">
            <a:avLst/>
          </a:prstGeom>
        </p:spPr>
      </p:pic>
      <p:pic>
        <p:nvPicPr>
          <p:cNvPr id="9" name="Picture 8">
            <a:extLst>
              <a:ext uri="{FF2B5EF4-FFF2-40B4-BE49-F238E27FC236}">
                <a16:creationId xmlns:a16="http://schemas.microsoft.com/office/drawing/2014/main" id="{31FD6E13-792D-7A1E-C033-AF5DF11E48DC}"/>
              </a:ext>
            </a:extLst>
          </p:cNvPr>
          <p:cNvPicPr>
            <a:picLocks noChangeAspect="1"/>
          </p:cNvPicPr>
          <p:nvPr/>
        </p:nvPicPr>
        <p:blipFill>
          <a:blip r:embed="rId3"/>
          <a:srcRect/>
          <a:stretch/>
        </p:blipFill>
        <p:spPr>
          <a:xfrm>
            <a:off x="8296383" y="3809820"/>
            <a:ext cx="3541537" cy="2589058"/>
          </a:xfrm>
          <a:prstGeom prst="rect">
            <a:avLst/>
          </a:prstGeom>
        </p:spPr>
      </p:pic>
      <p:pic>
        <p:nvPicPr>
          <p:cNvPr id="12" name="Picture 11">
            <a:extLst>
              <a:ext uri="{FF2B5EF4-FFF2-40B4-BE49-F238E27FC236}">
                <a16:creationId xmlns:a16="http://schemas.microsoft.com/office/drawing/2014/main" id="{A58E9954-00AE-F54B-D7CA-31F413C76EBD}"/>
              </a:ext>
            </a:extLst>
          </p:cNvPr>
          <p:cNvPicPr>
            <a:picLocks noChangeAspect="1"/>
          </p:cNvPicPr>
          <p:nvPr/>
        </p:nvPicPr>
        <p:blipFill>
          <a:blip r:embed="rId4"/>
          <a:srcRect/>
          <a:stretch/>
        </p:blipFill>
        <p:spPr>
          <a:xfrm>
            <a:off x="422694" y="4449101"/>
            <a:ext cx="3882936" cy="1468251"/>
          </a:xfrm>
          <a:prstGeom prst="rect">
            <a:avLst/>
          </a:prstGeom>
        </p:spPr>
      </p:pic>
      <p:sp>
        <p:nvSpPr>
          <p:cNvPr id="13" name="Rectangle 12">
            <a:extLst>
              <a:ext uri="{FF2B5EF4-FFF2-40B4-BE49-F238E27FC236}">
                <a16:creationId xmlns:a16="http://schemas.microsoft.com/office/drawing/2014/main" id="{8D3FD692-BD2F-AE92-3622-D11D78C38AB9}"/>
              </a:ext>
            </a:extLst>
          </p:cNvPr>
          <p:cNvSpPr/>
          <p:nvPr/>
        </p:nvSpPr>
        <p:spPr>
          <a:xfrm>
            <a:off x="422694" y="4433977"/>
            <a:ext cx="3882936" cy="5693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PL606: Computer Networks and the Internet">
            <a:extLst>
              <a:ext uri="{FF2B5EF4-FFF2-40B4-BE49-F238E27FC236}">
                <a16:creationId xmlns:a16="http://schemas.microsoft.com/office/drawing/2014/main" id="{A58385E2-69A6-FA65-E50E-04C3345AF3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8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4143-8ABE-F1E5-718C-39FF31BD260A}"/>
              </a:ext>
            </a:extLst>
          </p:cNvPr>
          <p:cNvSpPr>
            <a:spLocks noGrp="1"/>
          </p:cNvSpPr>
          <p:nvPr>
            <p:ph type="title"/>
          </p:nvPr>
        </p:nvSpPr>
        <p:spPr/>
        <p:txBody>
          <a:bodyPr>
            <a:normAutofit/>
          </a:bodyPr>
          <a:lstStyle/>
          <a:p>
            <a:r>
              <a:rPr lang="en-GB" b="1" i="0" dirty="0"/>
              <a:t>Visual package management</a:t>
            </a:r>
          </a:p>
        </p:txBody>
      </p:sp>
      <p:sp>
        <p:nvSpPr>
          <p:cNvPr id="6" name="Slide Number Placeholder 5">
            <a:extLst>
              <a:ext uri="{FF2B5EF4-FFF2-40B4-BE49-F238E27FC236}">
                <a16:creationId xmlns:a16="http://schemas.microsoft.com/office/drawing/2014/main" id="{2DD25948-7CD7-6A61-6C78-51F73AFFC932}"/>
              </a:ext>
            </a:extLst>
          </p:cNvPr>
          <p:cNvSpPr>
            <a:spLocks noGrp="1"/>
          </p:cNvSpPr>
          <p:nvPr>
            <p:ph type="sldNum" sz="quarter" idx="12"/>
          </p:nvPr>
        </p:nvSpPr>
        <p:spPr/>
        <p:txBody>
          <a:bodyPr/>
          <a:lstStyle/>
          <a:p>
            <a:pPr rtl="0"/>
            <a:fld id="{312CC964-A50B-4C29-B4E4-2C30BB34CCF3}" type="slidenum">
              <a:rPr lang="en-GB" smtClean="0"/>
              <a:t>12</a:t>
            </a:fld>
            <a:endParaRPr lang="en-GB" dirty="0"/>
          </a:p>
        </p:txBody>
      </p:sp>
      <p:sp>
        <p:nvSpPr>
          <p:cNvPr id="7" name="TextBox 6">
            <a:extLst>
              <a:ext uri="{FF2B5EF4-FFF2-40B4-BE49-F238E27FC236}">
                <a16:creationId xmlns:a16="http://schemas.microsoft.com/office/drawing/2014/main" id="{A44304C1-7C09-211C-1190-605CE665DE79}"/>
              </a:ext>
            </a:extLst>
          </p:cNvPr>
          <p:cNvSpPr txBox="1"/>
          <p:nvPr/>
        </p:nvSpPr>
        <p:spPr>
          <a:xfrm>
            <a:off x="1143000" y="1915557"/>
            <a:ext cx="9906000" cy="1169551"/>
          </a:xfrm>
          <a:prstGeom prst="rect">
            <a:avLst/>
          </a:prstGeom>
          <a:noFill/>
        </p:spPr>
        <p:txBody>
          <a:bodyPr wrap="square" rtlCol="0">
            <a:spAutoFit/>
          </a:bodyPr>
          <a:lstStyle/>
          <a:p>
            <a:pPr algn="just">
              <a:spcAft>
                <a:spcPts val="600"/>
              </a:spcAft>
            </a:pPr>
            <a:r>
              <a:rPr lang="en-US" sz="2000" dirty="0"/>
              <a:t>You can install Linux apps through the terminal : </a:t>
            </a:r>
            <a:r>
              <a:rPr lang="en-GB" sz="2000" b="0" i="0" dirty="0" err="1">
                <a:solidFill>
                  <a:srgbClr val="606367"/>
                </a:solidFill>
                <a:effectLst/>
                <a:latin typeface="Google Sans Mono"/>
              </a:rPr>
              <a:t>sudo</a:t>
            </a:r>
            <a:r>
              <a:rPr lang="en-GB" sz="2000" b="0" i="0" dirty="0">
                <a:solidFill>
                  <a:srgbClr val="606367"/>
                </a:solidFill>
                <a:effectLst/>
                <a:latin typeface="Google Sans Mono"/>
              </a:rPr>
              <a:t> apt install …</a:t>
            </a:r>
            <a:endParaRPr lang="en-US" sz="2000" dirty="0"/>
          </a:p>
          <a:p>
            <a:pPr algn="just">
              <a:spcAft>
                <a:spcPts val="600"/>
              </a:spcAft>
            </a:pPr>
            <a:r>
              <a:rPr lang="en-US" sz="2000" dirty="0"/>
              <a:t>Or</a:t>
            </a:r>
          </a:p>
          <a:p>
            <a:pPr algn="just">
              <a:spcAft>
                <a:spcPts val="600"/>
              </a:spcAft>
            </a:pPr>
            <a:r>
              <a:rPr lang="en-US" sz="2000" dirty="0"/>
              <a:t>Through a visual package management:</a:t>
            </a:r>
          </a:p>
        </p:txBody>
      </p:sp>
      <p:pic>
        <p:nvPicPr>
          <p:cNvPr id="9" name="Picture 8" descr="A black and yellow text&#10;&#10;Description automatically generated">
            <a:extLst>
              <a:ext uri="{FF2B5EF4-FFF2-40B4-BE49-F238E27FC236}">
                <a16:creationId xmlns:a16="http://schemas.microsoft.com/office/drawing/2014/main" id="{0832A1EA-40A0-1273-422A-0B07EECE930C}"/>
              </a:ext>
            </a:extLst>
          </p:cNvPr>
          <p:cNvPicPr>
            <a:picLocks noChangeAspect="1"/>
          </p:cNvPicPr>
          <p:nvPr/>
        </p:nvPicPr>
        <p:blipFill>
          <a:blip r:embed="rId2"/>
          <a:stretch>
            <a:fillRect/>
          </a:stretch>
        </p:blipFill>
        <p:spPr>
          <a:xfrm>
            <a:off x="4994972" y="2583028"/>
            <a:ext cx="5218704" cy="680374"/>
          </a:xfrm>
          <a:prstGeom prst="rect">
            <a:avLst/>
          </a:prstGeom>
        </p:spPr>
      </p:pic>
      <p:pic>
        <p:nvPicPr>
          <p:cNvPr id="10" name="Picture 9">
            <a:extLst>
              <a:ext uri="{FF2B5EF4-FFF2-40B4-BE49-F238E27FC236}">
                <a16:creationId xmlns:a16="http://schemas.microsoft.com/office/drawing/2014/main" id="{DC8DAB5C-C59A-E6BF-CD57-AA8CE9737B4F}"/>
              </a:ext>
            </a:extLst>
          </p:cNvPr>
          <p:cNvPicPr>
            <a:picLocks noChangeAspect="1"/>
          </p:cNvPicPr>
          <p:nvPr/>
        </p:nvPicPr>
        <p:blipFill>
          <a:blip r:embed="rId3"/>
          <a:stretch>
            <a:fillRect/>
          </a:stretch>
        </p:blipFill>
        <p:spPr>
          <a:xfrm>
            <a:off x="1125329" y="3427999"/>
            <a:ext cx="4570193" cy="3138199"/>
          </a:xfrm>
          <a:prstGeom prst="rect">
            <a:avLst/>
          </a:prstGeom>
        </p:spPr>
      </p:pic>
      <p:pic>
        <p:nvPicPr>
          <p:cNvPr id="11" name="Picture 10">
            <a:extLst>
              <a:ext uri="{FF2B5EF4-FFF2-40B4-BE49-F238E27FC236}">
                <a16:creationId xmlns:a16="http://schemas.microsoft.com/office/drawing/2014/main" id="{4C0BA27F-4C9D-89C7-3098-692B8B70A538}"/>
              </a:ext>
            </a:extLst>
          </p:cNvPr>
          <p:cNvPicPr>
            <a:picLocks noChangeAspect="1"/>
          </p:cNvPicPr>
          <p:nvPr/>
        </p:nvPicPr>
        <p:blipFill>
          <a:blip r:embed="rId4"/>
          <a:stretch>
            <a:fillRect/>
          </a:stretch>
        </p:blipFill>
        <p:spPr>
          <a:xfrm>
            <a:off x="6248999" y="3427999"/>
            <a:ext cx="4800001" cy="3139200"/>
          </a:xfrm>
          <a:prstGeom prst="rect">
            <a:avLst/>
          </a:prstGeom>
        </p:spPr>
      </p:pic>
      <p:pic>
        <p:nvPicPr>
          <p:cNvPr id="4" name="Picture 2" descr="EPL606: Computer Networks and the Internet">
            <a:extLst>
              <a:ext uri="{FF2B5EF4-FFF2-40B4-BE49-F238E27FC236}">
                <a16:creationId xmlns:a16="http://schemas.microsoft.com/office/drawing/2014/main" id="{FEA4AD20-F4FF-94F6-7162-C0BB9D928F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7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5DC6-F373-5A45-97CA-30EAB813F347}"/>
              </a:ext>
            </a:extLst>
          </p:cNvPr>
          <p:cNvSpPr>
            <a:spLocks noGrp="1"/>
          </p:cNvSpPr>
          <p:nvPr>
            <p:ph type="title"/>
          </p:nvPr>
        </p:nvSpPr>
        <p:spPr/>
        <p:txBody>
          <a:bodyPr/>
          <a:lstStyle/>
          <a:p>
            <a:r>
              <a:rPr lang="en-US" b="1" i="0" dirty="0"/>
              <a:t>SOFTWARE DEVELOPMENT</a:t>
            </a:r>
            <a:endParaRPr lang="en-GB" b="1" i="0" dirty="0"/>
          </a:p>
        </p:txBody>
      </p:sp>
      <p:sp>
        <p:nvSpPr>
          <p:cNvPr id="6" name="Slide Number Placeholder 5">
            <a:extLst>
              <a:ext uri="{FF2B5EF4-FFF2-40B4-BE49-F238E27FC236}">
                <a16:creationId xmlns:a16="http://schemas.microsoft.com/office/drawing/2014/main" id="{A7587556-50DB-ECE9-A7E0-79D881195560}"/>
              </a:ext>
            </a:extLst>
          </p:cNvPr>
          <p:cNvSpPr>
            <a:spLocks noGrp="1"/>
          </p:cNvSpPr>
          <p:nvPr>
            <p:ph type="sldNum" sz="quarter" idx="12"/>
          </p:nvPr>
        </p:nvSpPr>
        <p:spPr/>
        <p:txBody>
          <a:bodyPr/>
          <a:lstStyle/>
          <a:p>
            <a:pPr rtl="0"/>
            <a:fld id="{312CC964-A50B-4C29-B4E4-2C30BB34CCF3}" type="slidenum">
              <a:rPr lang="en-GB" smtClean="0"/>
              <a:t>13</a:t>
            </a:fld>
            <a:endParaRPr lang="en-GB" dirty="0"/>
          </a:p>
        </p:txBody>
      </p:sp>
      <p:sp>
        <p:nvSpPr>
          <p:cNvPr id="7" name="TextBox 6">
            <a:extLst>
              <a:ext uri="{FF2B5EF4-FFF2-40B4-BE49-F238E27FC236}">
                <a16:creationId xmlns:a16="http://schemas.microsoft.com/office/drawing/2014/main" id="{F9AE4FC1-1009-26B9-14C5-4D37EABD09FB}"/>
              </a:ext>
            </a:extLst>
          </p:cNvPr>
          <p:cNvSpPr txBox="1"/>
          <p:nvPr/>
        </p:nvSpPr>
        <p:spPr>
          <a:xfrm>
            <a:off x="1143000" y="1932809"/>
            <a:ext cx="9906000" cy="3677930"/>
          </a:xfrm>
          <a:prstGeom prst="rect">
            <a:avLst/>
          </a:prstGeom>
          <a:noFill/>
        </p:spPr>
        <p:txBody>
          <a:bodyPr wrap="square" rtlCol="0">
            <a:spAutoFit/>
          </a:bodyPr>
          <a:lstStyle/>
          <a:p>
            <a:pPr algn="just">
              <a:spcAft>
                <a:spcPts val="600"/>
              </a:spcAft>
            </a:pPr>
            <a:r>
              <a:rPr lang="en-GB" sz="2000" dirty="0"/>
              <a:t>When using a Chromebook for development, the inability to install traditional desktop IDEs can seem like a limitation. However, developers can effectively use </a:t>
            </a:r>
            <a:r>
              <a:rPr lang="en-GB" sz="2000" b="1" dirty="0"/>
              <a:t>cloud-based IDEs*</a:t>
            </a:r>
            <a:r>
              <a:rPr lang="en-GB" sz="2000" dirty="0"/>
              <a:t>.</a:t>
            </a:r>
          </a:p>
          <a:p>
            <a:pPr algn="just">
              <a:spcAft>
                <a:spcPts val="600"/>
              </a:spcAft>
            </a:pPr>
            <a:endParaRPr lang="en-GB" sz="2000" dirty="0"/>
          </a:p>
          <a:p>
            <a:pPr algn="just">
              <a:spcAft>
                <a:spcPts val="600"/>
              </a:spcAft>
            </a:pPr>
            <a:r>
              <a:rPr lang="en-GB" sz="2000" b="1" dirty="0"/>
              <a:t>VS Code for the Web: </a:t>
            </a:r>
            <a:r>
              <a:rPr lang="en-GB" sz="2000" dirty="0"/>
              <a:t>Cloud-based version of VS Code</a:t>
            </a:r>
          </a:p>
          <a:p>
            <a:pPr algn="just">
              <a:spcAft>
                <a:spcPts val="600"/>
              </a:spcAft>
            </a:pPr>
            <a:r>
              <a:rPr lang="en-US" sz="2000" b="1" dirty="0"/>
              <a:t>Google Apps Script: </a:t>
            </a:r>
            <a:r>
              <a:rPr lang="en-US" sz="2000" dirty="0"/>
              <a:t>Preferred for </a:t>
            </a:r>
            <a:r>
              <a:rPr lang="en-US" sz="2000" dirty="0" err="1"/>
              <a:t>Javascript</a:t>
            </a:r>
            <a:r>
              <a:rPr lang="en-US" sz="2000" dirty="0"/>
              <a:t> Developers</a:t>
            </a:r>
          </a:p>
          <a:p>
            <a:pPr algn="just">
              <a:spcAft>
                <a:spcPts val="600"/>
              </a:spcAft>
            </a:pPr>
            <a:r>
              <a:rPr lang="en-US" sz="2000" b="1" dirty="0"/>
              <a:t>AWS Cloud9: </a:t>
            </a:r>
            <a:r>
              <a:rPr lang="en-US" sz="2000" dirty="0"/>
              <a:t>Supports over 40 languages</a:t>
            </a:r>
          </a:p>
          <a:p>
            <a:pPr algn="just">
              <a:spcAft>
                <a:spcPts val="600"/>
              </a:spcAft>
            </a:pPr>
            <a:r>
              <a:rPr lang="en-US" dirty="0"/>
              <a:t>*All cloud-based IDEs have limitations compared to their desktop version.</a:t>
            </a:r>
          </a:p>
          <a:p>
            <a:pPr algn="just">
              <a:spcAft>
                <a:spcPts val="600"/>
              </a:spcAft>
            </a:pPr>
            <a:endParaRPr lang="en-US" sz="2000" dirty="0"/>
          </a:p>
          <a:p>
            <a:pPr algn="just">
              <a:spcAft>
                <a:spcPts val="600"/>
              </a:spcAft>
            </a:pPr>
            <a:r>
              <a:rPr lang="en-US" sz="2000" dirty="0"/>
              <a:t>When cloud-based IDEs are not enough, Linux is also an option. It allows to install locally applications like Eclipse Java IDE, Git and Docker. </a:t>
            </a:r>
          </a:p>
        </p:txBody>
      </p:sp>
      <p:pic>
        <p:nvPicPr>
          <p:cNvPr id="4" name="Picture 2" descr="EPL606: Computer Networks and the Internet">
            <a:extLst>
              <a:ext uri="{FF2B5EF4-FFF2-40B4-BE49-F238E27FC236}">
                <a16:creationId xmlns:a16="http://schemas.microsoft.com/office/drawing/2014/main" id="{A19E4022-1BD6-CEA2-95A3-EA908CFEF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1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8BDB-0782-D2A0-2FD7-644D99B83396}"/>
              </a:ext>
            </a:extLst>
          </p:cNvPr>
          <p:cNvSpPr>
            <a:spLocks noGrp="1"/>
          </p:cNvSpPr>
          <p:nvPr>
            <p:ph type="title"/>
          </p:nvPr>
        </p:nvSpPr>
        <p:spPr/>
        <p:txBody>
          <a:bodyPr/>
          <a:lstStyle/>
          <a:p>
            <a:r>
              <a:rPr lang="en-US" b="1" i="0" dirty="0"/>
              <a:t>VS CODE FOR THE WEB</a:t>
            </a:r>
            <a:endParaRPr lang="en-GB" b="1" i="0" dirty="0"/>
          </a:p>
        </p:txBody>
      </p:sp>
      <p:sp>
        <p:nvSpPr>
          <p:cNvPr id="6" name="Slide Number Placeholder 5">
            <a:extLst>
              <a:ext uri="{FF2B5EF4-FFF2-40B4-BE49-F238E27FC236}">
                <a16:creationId xmlns:a16="http://schemas.microsoft.com/office/drawing/2014/main" id="{76061C59-762D-D18F-DF42-41F436933A9B}"/>
              </a:ext>
            </a:extLst>
          </p:cNvPr>
          <p:cNvSpPr>
            <a:spLocks noGrp="1"/>
          </p:cNvSpPr>
          <p:nvPr>
            <p:ph type="sldNum" sz="quarter" idx="12"/>
          </p:nvPr>
        </p:nvSpPr>
        <p:spPr/>
        <p:txBody>
          <a:bodyPr/>
          <a:lstStyle/>
          <a:p>
            <a:pPr rtl="0"/>
            <a:fld id="{312CC964-A50B-4C29-B4E4-2C30BB34CCF3}" type="slidenum">
              <a:rPr lang="en-GB" smtClean="0"/>
              <a:t>14</a:t>
            </a:fld>
            <a:endParaRPr lang="en-GB" dirty="0"/>
          </a:p>
        </p:txBody>
      </p:sp>
      <p:sp>
        <p:nvSpPr>
          <p:cNvPr id="7" name="TextBox 6">
            <a:extLst>
              <a:ext uri="{FF2B5EF4-FFF2-40B4-BE49-F238E27FC236}">
                <a16:creationId xmlns:a16="http://schemas.microsoft.com/office/drawing/2014/main" id="{71F84269-CC61-5EAF-6DC6-CFCE69951996}"/>
              </a:ext>
            </a:extLst>
          </p:cNvPr>
          <p:cNvSpPr txBox="1"/>
          <p:nvPr/>
        </p:nvSpPr>
        <p:spPr>
          <a:xfrm>
            <a:off x="1143000" y="1932809"/>
            <a:ext cx="9906000" cy="400110"/>
          </a:xfrm>
          <a:prstGeom prst="rect">
            <a:avLst/>
          </a:prstGeom>
          <a:noFill/>
        </p:spPr>
        <p:txBody>
          <a:bodyPr wrap="square" rtlCol="0">
            <a:spAutoFit/>
          </a:bodyPr>
          <a:lstStyle/>
          <a:p>
            <a:pPr algn="just">
              <a:spcAft>
                <a:spcPts val="600"/>
              </a:spcAft>
            </a:pPr>
            <a:r>
              <a:rPr lang="en-US" sz="2000" dirty="0"/>
              <a:t>Try 1 with C</a:t>
            </a:r>
          </a:p>
        </p:txBody>
      </p:sp>
      <p:pic>
        <p:nvPicPr>
          <p:cNvPr id="8" name="Picture 7">
            <a:extLst>
              <a:ext uri="{FF2B5EF4-FFF2-40B4-BE49-F238E27FC236}">
                <a16:creationId xmlns:a16="http://schemas.microsoft.com/office/drawing/2014/main" id="{A1A1458F-90C1-3357-92F6-943AF19E95BB}"/>
              </a:ext>
            </a:extLst>
          </p:cNvPr>
          <p:cNvPicPr>
            <a:picLocks noChangeAspect="1"/>
          </p:cNvPicPr>
          <p:nvPr/>
        </p:nvPicPr>
        <p:blipFill>
          <a:blip r:embed="rId2"/>
          <a:stretch>
            <a:fillRect/>
          </a:stretch>
        </p:blipFill>
        <p:spPr>
          <a:xfrm>
            <a:off x="1220638" y="2482491"/>
            <a:ext cx="2876550" cy="1133475"/>
          </a:xfrm>
          <a:prstGeom prst="rect">
            <a:avLst/>
          </a:prstGeom>
        </p:spPr>
      </p:pic>
      <p:sp>
        <p:nvSpPr>
          <p:cNvPr id="9" name="TextBox 8">
            <a:extLst>
              <a:ext uri="{FF2B5EF4-FFF2-40B4-BE49-F238E27FC236}">
                <a16:creationId xmlns:a16="http://schemas.microsoft.com/office/drawing/2014/main" id="{F2B8A2D5-AFFD-D96F-77C3-D49285DE4C0D}"/>
              </a:ext>
            </a:extLst>
          </p:cNvPr>
          <p:cNvSpPr txBox="1"/>
          <p:nvPr/>
        </p:nvSpPr>
        <p:spPr>
          <a:xfrm>
            <a:off x="1143000" y="4002607"/>
            <a:ext cx="9906000" cy="400110"/>
          </a:xfrm>
          <a:prstGeom prst="rect">
            <a:avLst/>
          </a:prstGeom>
          <a:noFill/>
        </p:spPr>
        <p:txBody>
          <a:bodyPr wrap="square" rtlCol="0">
            <a:spAutoFit/>
          </a:bodyPr>
          <a:lstStyle/>
          <a:p>
            <a:pPr algn="just">
              <a:spcAft>
                <a:spcPts val="600"/>
              </a:spcAft>
            </a:pPr>
            <a:r>
              <a:rPr lang="en-US" sz="2000" dirty="0"/>
              <a:t>Problems that occurred:</a:t>
            </a:r>
          </a:p>
        </p:txBody>
      </p:sp>
      <p:pic>
        <p:nvPicPr>
          <p:cNvPr id="11" name="Picture 10" descr="A black background with white text&#10;&#10;Description automatically generated">
            <a:extLst>
              <a:ext uri="{FF2B5EF4-FFF2-40B4-BE49-F238E27FC236}">
                <a16:creationId xmlns:a16="http://schemas.microsoft.com/office/drawing/2014/main" id="{AC936A24-64C4-0ACF-D24E-DD108AC048A5}"/>
              </a:ext>
            </a:extLst>
          </p:cNvPr>
          <p:cNvPicPr>
            <a:picLocks noChangeAspect="1"/>
          </p:cNvPicPr>
          <p:nvPr/>
        </p:nvPicPr>
        <p:blipFill>
          <a:blip r:embed="rId3"/>
          <a:srcRect b="33728"/>
          <a:stretch/>
        </p:blipFill>
        <p:spPr>
          <a:xfrm>
            <a:off x="3709458" y="4033328"/>
            <a:ext cx="7735380" cy="909116"/>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B530DBEB-1C58-C410-7D63-77A3E35BD4A9}"/>
              </a:ext>
            </a:extLst>
          </p:cNvPr>
          <p:cNvPicPr>
            <a:picLocks noChangeAspect="1"/>
          </p:cNvPicPr>
          <p:nvPr/>
        </p:nvPicPr>
        <p:blipFill>
          <a:blip r:embed="rId4"/>
          <a:stretch>
            <a:fillRect/>
          </a:stretch>
        </p:blipFill>
        <p:spPr>
          <a:xfrm>
            <a:off x="3709458" y="5199728"/>
            <a:ext cx="7050260" cy="1269370"/>
          </a:xfrm>
          <a:prstGeom prst="rect">
            <a:avLst/>
          </a:prstGeom>
        </p:spPr>
      </p:pic>
      <p:sp>
        <p:nvSpPr>
          <p:cNvPr id="14" name="Rectangle 13">
            <a:extLst>
              <a:ext uri="{FF2B5EF4-FFF2-40B4-BE49-F238E27FC236}">
                <a16:creationId xmlns:a16="http://schemas.microsoft.com/office/drawing/2014/main" id="{11E0CA0B-31C7-3045-7BBB-329A5BF62630}"/>
              </a:ext>
            </a:extLst>
          </p:cNvPr>
          <p:cNvSpPr/>
          <p:nvPr/>
        </p:nvSpPr>
        <p:spPr>
          <a:xfrm>
            <a:off x="6676845" y="6081623"/>
            <a:ext cx="3467819" cy="2429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PL606: Computer Networks and the Internet">
            <a:extLst>
              <a:ext uri="{FF2B5EF4-FFF2-40B4-BE49-F238E27FC236}">
                <a16:creationId xmlns:a16="http://schemas.microsoft.com/office/drawing/2014/main" id="{57C70913-20AD-C199-03B1-5ABBB06CEC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4BF8-F89D-BBE2-01EA-874E9D013FCA}"/>
              </a:ext>
            </a:extLst>
          </p:cNvPr>
          <p:cNvSpPr>
            <a:spLocks noGrp="1"/>
          </p:cNvSpPr>
          <p:nvPr>
            <p:ph type="title"/>
          </p:nvPr>
        </p:nvSpPr>
        <p:spPr/>
        <p:txBody>
          <a:bodyPr/>
          <a:lstStyle/>
          <a:p>
            <a:r>
              <a:rPr lang="en-US" b="1" i="0" dirty="0"/>
              <a:t>VS CODE FOR THE WEB</a:t>
            </a:r>
            <a:endParaRPr lang="en-GB" dirty="0"/>
          </a:p>
        </p:txBody>
      </p:sp>
      <p:sp>
        <p:nvSpPr>
          <p:cNvPr id="6" name="Slide Number Placeholder 5">
            <a:extLst>
              <a:ext uri="{FF2B5EF4-FFF2-40B4-BE49-F238E27FC236}">
                <a16:creationId xmlns:a16="http://schemas.microsoft.com/office/drawing/2014/main" id="{1E0358E5-98BB-3781-C1BB-D19E328DC885}"/>
              </a:ext>
            </a:extLst>
          </p:cNvPr>
          <p:cNvSpPr>
            <a:spLocks noGrp="1"/>
          </p:cNvSpPr>
          <p:nvPr>
            <p:ph type="sldNum" sz="quarter" idx="12"/>
          </p:nvPr>
        </p:nvSpPr>
        <p:spPr/>
        <p:txBody>
          <a:bodyPr/>
          <a:lstStyle/>
          <a:p>
            <a:pPr rtl="0"/>
            <a:fld id="{312CC964-A50B-4C29-B4E4-2C30BB34CCF3}" type="slidenum">
              <a:rPr lang="en-GB" smtClean="0"/>
              <a:t>15</a:t>
            </a:fld>
            <a:endParaRPr lang="en-GB" dirty="0"/>
          </a:p>
        </p:txBody>
      </p:sp>
      <p:sp>
        <p:nvSpPr>
          <p:cNvPr id="7" name="TextBox 6">
            <a:extLst>
              <a:ext uri="{FF2B5EF4-FFF2-40B4-BE49-F238E27FC236}">
                <a16:creationId xmlns:a16="http://schemas.microsoft.com/office/drawing/2014/main" id="{58C8B9B4-E0CD-457E-B68A-618CE4A1B5AE}"/>
              </a:ext>
            </a:extLst>
          </p:cNvPr>
          <p:cNvSpPr txBox="1"/>
          <p:nvPr/>
        </p:nvSpPr>
        <p:spPr>
          <a:xfrm>
            <a:off x="1143000" y="1932809"/>
            <a:ext cx="9906000" cy="400110"/>
          </a:xfrm>
          <a:prstGeom prst="rect">
            <a:avLst/>
          </a:prstGeom>
          <a:noFill/>
        </p:spPr>
        <p:txBody>
          <a:bodyPr wrap="square" rtlCol="0">
            <a:spAutoFit/>
          </a:bodyPr>
          <a:lstStyle/>
          <a:p>
            <a:pPr algn="just">
              <a:spcAft>
                <a:spcPts val="600"/>
              </a:spcAft>
            </a:pPr>
            <a:r>
              <a:rPr lang="en-US" sz="2000" dirty="0"/>
              <a:t>Try 2 with Java</a:t>
            </a:r>
          </a:p>
        </p:txBody>
      </p:sp>
      <p:pic>
        <p:nvPicPr>
          <p:cNvPr id="9" name="Picture 8" descr="A screen shot of a computer screen&#10;&#10;Description automatically generated">
            <a:extLst>
              <a:ext uri="{FF2B5EF4-FFF2-40B4-BE49-F238E27FC236}">
                <a16:creationId xmlns:a16="http://schemas.microsoft.com/office/drawing/2014/main" id="{C080AD7E-4E41-49C6-F97D-26F504B89BE0}"/>
              </a:ext>
            </a:extLst>
          </p:cNvPr>
          <p:cNvPicPr>
            <a:picLocks noChangeAspect="1"/>
          </p:cNvPicPr>
          <p:nvPr/>
        </p:nvPicPr>
        <p:blipFill>
          <a:blip r:embed="rId2"/>
          <a:stretch>
            <a:fillRect/>
          </a:stretch>
        </p:blipFill>
        <p:spPr>
          <a:xfrm>
            <a:off x="1268815" y="2526652"/>
            <a:ext cx="3667637" cy="1114581"/>
          </a:xfrm>
          <a:prstGeom prst="rect">
            <a:avLst/>
          </a:prstGeom>
        </p:spPr>
      </p:pic>
      <p:pic>
        <p:nvPicPr>
          <p:cNvPr id="10" name="Picture 9">
            <a:extLst>
              <a:ext uri="{FF2B5EF4-FFF2-40B4-BE49-F238E27FC236}">
                <a16:creationId xmlns:a16="http://schemas.microsoft.com/office/drawing/2014/main" id="{C7B6752B-DE3E-A9D5-2423-F25DFB7EC60B}"/>
              </a:ext>
            </a:extLst>
          </p:cNvPr>
          <p:cNvPicPr>
            <a:picLocks noChangeAspect="1"/>
          </p:cNvPicPr>
          <p:nvPr/>
        </p:nvPicPr>
        <p:blipFill>
          <a:blip r:embed="rId3"/>
          <a:stretch>
            <a:fillRect/>
          </a:stretch>
        </p:blipFill>
        <p:spPr>
          <a:xfrm>
            <a:off x="1075080" y="3834966"/>
            <a:ext cx="9973920" cy="542591"/>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1CF79156-A027-9AB6-F6CD-620BABF06700}"/>
              </a:ext>
            </a:extLst>
          </p:cNvPr>
          <p:cNvPicPr>
            <a:picLocks noChangeAspect="1"/>
          </p:cNvPicPr>
          <p:nvPr/>
        </p:nvPicPr>
        <p:blipFill>
          <a:blip r:embed="rId4"/>
          <a:stretch>
            <a:fillRect/>
          </a:stretch>
        </p:blipFill>
        <p:spPr>
          <a:xfrm>
            <a:off x="1268815" y="4571290"/>
            <a:ext cx="8011643" cy="1505160"/>
          </a:xfrm>
          <a:prstGeom prst="rect">
            <a:avLst/>
          </a:prstGeom>
        </p:spPr>
      </p:pic>
      <p:sp>
        <p:nvSpPr>
          <p:cNvPr id="13" name="Rectangle 12">
            <a:extLst>
              <a:ext uri="{FF2B5EF4-FFF2-40B4-BE49-F238E27FC236}">
                <a16:creationId xmlns:a16="http://schemas.microsoft.com/office/drawing/2014/main" id="{73BDEC34-E104-E56E-4919-8EA0AD004627}"/>
              </a:ext>
            </a:extLst>
          </p:cNvPr>
          <p:cNvSpPr/>
          <p:nvPr/>
        </p:nvSpPr>
        <p:spPr>
          <a:xfrm>
            <a:off x="4362090" y="5572722"/>
            <a:ext cx="3971027" cy="3068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PL606: Computer Networks and the Internet">
            <a:extLst>
              <a:ext uri="{FF2B5EF4-FFF2-40B4-BE49-F238E27FC236}">
                <a16:creationId xmlns:a16="http://schemas.microsoft.com/office/drawing/2014/main" id="{7AA74088-6ECB-4171-14A9-17C342B26F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2A7B-0F45-2BB1-7114-1EC797520396}"/>
              </a:ext>
            </a:extLst>
          </p:cNvPr>
          <p:cNvSpPr>
            <a:spLocks noGrp="1"/>
          </p:cNvSpPr>
          <p:nvPr>
            <p:ph type="title"/>
          </p:nvPr>
        </p:nvSpPr>
        <p:spPr/>
        <p:txBody>
          <a:bodyPr/>
          <a:lstStyle/>
          <a:p>
            <a:r>
              <a:rPr lang="en-US" b="1" i="0" dirty="0"/>
              <a:t>VS CODE FOR THE WEB</a:t>
            </a:r>
            <a:endParaRPr lang="en-GB" dirty="0"/>
          </a:p>
        </p:txBody>
      </p:sp>
      <p:sp>
        <p:nvSpPr>
          <p:cNvPr id="6" name="Slide Number Placeholder 5">
            <a:extLst>
              <a:ext uri="{FF2B5EF4-FFF2-40B4-BE49-F238E27FC236}">
                <a16:creationId xmlns:a16="http://schemas.microsoft.com/office/drawing/2014/main" id="{4CD942F7-7A38-8642-7032-1BE7E9B75482}"/>
              </a:ext>
            </a:extLst>
          </p:cNvPr>
          <p:cNvSpPr>
            <a:spLocks noGrp="1"/>
          </p:cNvSpPr>
          <p:nvPr>
            <p:ph type="sldNum" sz="quarter" idx="12"/>
          </p:nvPr>
        </p:nvSpPr>
        <p:spPr/>
        <p:txBody>
          <a:bodyPr/>
          <a:lstStyle/>
          <a:p>
            <a:pPr rtl="0"/>
            <a:fld id="{312CC964-A50B-4C29-B4E4-2C30BB34CCF3}" type="slidenum">
              <a:rPr lang="en-GB" smtClean="0"/>
              <a:t>16</a:t>
            </a:fld>
            <a:endParaRPr lang="en-GB" dirty="0"/>
          </a:p>
        </p:txBody>
      </p:sp>
      <p:sp>
        <p:nvSpPr>
          <p:cNvPr id="7" name="TextBox 6">
            <a:extLst>
              <a:ext uri="{FF2B5EF4-FFF2-40B4-BE49-F238E27FC236}">
                <a16:creationId xmlns:a16="http://schemas.microsoft.com/office/drawing/2014/main" id="{3A667FC1-BB5D-2DAB-D0A0-BD81471F498A}"/>
              </a:ext>
            </a:extLst>
          </p:cNvPr>
          <p:cNvSpPr txBox="1"/>
          <p:nvPr/>
        </p:nvSpPr>
        <p:spPr>
          <a:xfrm>
            <a:off x="1143000" y="1932809"/>
            <a:ext cx="9906000" cy="400110"/>
          </a:xfrm>
          <a:prstGeom prst="rect">
            <a:avLst/>
          </a:prstGeom>
          <a:noFill/>
        </p:spPr>
        <p:txBody>
          <a:bodyPr wrap="square" rtlCol="0">
            <a:spAutoFit/>
          </a:bodyPr>
          <a:lstStyle/>
          <a:p>
            <a:pPr algn="just">
              <a:spcAft>
                <a:spcPts val="600"/>
              </a:spcAft>
            </a:pPr>
            <a:r>
              <a:rPr lang="en-US" sz="2000" dirty="0"/>
              <a:t>Try 3 with Python</a:t>
            </a:r>
          </a:p>
        </p:txBody>
      </p:sp>
      <p:pic>
        <p:nvPicPr>
          <p:cNvPr id="9" name="Picture 8" descr="A screenshot of a computer&#10;&#10;Description automatically generated">
            <a:extLst>
              <a:ext uri="{FF2B5EF4-FFF2-40B4-BE49-F238E27FC236}">
                <a16:creationId xmlns:a16="http://schemas.microsoft.com/office/drawing/2014/main" id="{70932DB0-6380-28BF-9F8B-BF72D201305B}"/>
              </a:ext>
            </a:extLst>
          </p:cNvPr>
          <p:cNvPicPr>
            <a:picLocks noChangeAspect="1"/>
          </p:cNvPicPr>
          <p:nvPr/>
        </p:nvPicPr>
        <p:blipFill>
          <a:blip r:embed="rId2"/>
          <a:stretch>
            <a:fillRect/>
          </a:stretch>
        </p:blipFill>
        <p:spPr>
          <a:xfrm>
            <a:off x="1223837" y="2911275"/>
            <a:ext cx="7535078" cy="1035450"/>
          </a:xfrm>
          <a:prstGeom prst="rect">
            <a:avLst/>
          </a:prstGeom>
        </p:spPr>
      </p:pic>
      <p:pic>
        <p:nvPicPr>
          <p:cNvPr id="13" name="Picture 12">
            <a:extLst>
              <a:ext uri="{FF2B5EF4-FFF2-40B4-BE49-F238E27FC236}">
                <a16:creationId xmlns:a16="http://schemas.microsoft.com/office/drawing/2014/main" id="{87EFEFA8-BEB7-336F-5F06-350F23C86ADB}"/>
              </a:ext>
            </a:extLst>
          </p:cNvPr>
          <p:cNvPicPr>
            <a:picLocks noChangeAspect="1"/>
          </p:cNvPicPr>
          <p:nvPr/>
        </p:nvPicPr>
        <p:blipFill>
          <a:blip r:embed="rId3"/>
          <a:stretch>
            <a:fillRect/>
          </a:stretch>
        </p:blipFill>
        <p:spPr>
          <a:xfrm>
            <a:off x="1223837" y="2415629"/>
            <a:ext cx="1800476" cy="228632"/>
          </a:xfrm>
          <a:prstGeom prst="rect">
            <a:avLst/>
          </a:prstGeom>
        </p:spPr>
      </p:pic>
      <p:pic>
        <p:nvPicPr>
          <p:cNvPr id="14" name="Picture 13">
            <a:extLst>
              <a:ext uri="{FF2B5EF4-FFF2-40B4-BE49-F238E27FC236}">
                <a16:creationId xmlns:a16="http://schemas.microsoft.com/office/drawing/2014/main" id="{71E39AD6-3EE1-1692-A20E-BDB7424218B7}"/>
              </a:ext>
            </a:extLst>
          </p:cNvPr>
          <p:cNvPicPr>
            <a:picLocks noChangeAspect="1"/>
          </p:cNvPicPr>
          <p:nvPr/>
        </p:nvPicPr>
        <p:blipFill>
          <a:blip r:embed="rId4"/>
          <a:stretch>
            <a:fillRect/>
          </a:stretch>
        </p:blipFill>
        <p:spPr>
          <a:xfrm>
            <a:off x="1075080" y="4179329"/>
            <a:ext cx="9973920" cy="542591"/>
          </a:xfrm>
          <a:prstGeom prst="rect">
            <a:avLst/>
          </a:prstGeom>
        </p:spPr>
      </p:pic>
      <p:pic>
        <p:nvPicPr>
          <p:cNvPr id="16" name="Picture 15" descr="A screenshot of a computer program&#10;&#10;Description automatically generated">
            <a:extLst>
              <a:ext uri="{FF2B5EF4-FFF2-40B4-BE49-F238E27FC236}">
                <a16:creationId xmlns:a16="http://schemas.microsoft.com/office/drawing/2014/main" id="{12C5FBA1-DACA-A250-75B9-67FEFDE68DCE}"/>
              </a:ext>
            </a:extLst>
          </p:cNvPr>
          <p:cNvPicPr>
            <a:picLocks noChangeAspect="1"/>
          </p:cNvPicPr>
          <p:nvPr/>
        </p:nvPicPr>
        <p:blipFill>
          <a:blip r:embed="rId5"/>
          <a:stretch>
            <a:fillRect/>
          </a:stretch>
        </p:blipFill>
        <p:spPr>
          <a:xfrm>
            <a:off x="1223837" y="4732775"/>
            <a:ext cx="9069066" cy="1524213"/>
          </a:xfrm>
          <a:prstGeom prst="rect">
            <a:avLst/>
          </a:prstGeom>
        </p:spPr>
      </p:pic>
      <p:sp>
        <p:nvSpPr>
          <p:cNvPr id="17" name="Rectangle 16">
            <a:extLst>
              <a:ext uri="{FF2B5EF4-FFF2-40B4-BE49-F238E27FC236}">
                <a16:creationId xmlns:a16="http://schemas.microsoft.com/office/drawing/2014/main" id="{4A6AC815-9617-C919-58F9-882FFA11924A}"/>
              </a:ext>
            </a:extLst>
          </p:cNvPr>
          <p:cNvSpPr/>
          <p:nvPr/>
        </p:nvSpPr>
        <p:spPr>
          <a:xfrm>
            <a:off x="4692770" y="5727940"/>
            <a:ext cx="4675517" cy="3081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PL606: Computer Networks and the Internet">
            <a:extLst>
              <a:ext uri="{FF2B5EF4-FFF2-40B4-BE49-F238E27FC236}">
                <a16:creationId xmlns:a16="http://schemas.microsoft.com/office/drawing/2014/main" id="{EB571BEA-69D8-FC41-DFAA-88ABE5B585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8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D5EC-0AA1-3C7C-2CE6-6BAC46C2F39F}"/>
              </a:ext>
            </a:extLst>
          </p:cNvPr>
          <p:cNvSpPr>
            <a:spLocks noGrp="1"/>
          </p:cNvSpPr>
          <p:nvPr>
            <p:ph type="title"/>
          </p:nvPr>
        </p:nvSpPr>
        <p:spPr/>
        <p:txBody>
          <a:bodyPr/>
          <a:lstStyle/>
          <a:p>
            <a:r>
              <a:rPr lang="en-US" b="1" i="0" dirty="0"/>
              <a:t>VS CODE FOR THE WEB</a:t>
            </a:r>
            <a:endParaRPr lang="en-GB" dirty="0"/>
          </a:p>
        </p:txBody>
      </p:sp>
      <p:sp>
        <p:nvSpPr>
          <p:cNvPr id="6" name="Slide Number Placeholder 5">
            <a:extLst>
              <a:ext uri="{FF2B5EF4-FFF2-40B4-BE49-F238E27FC236}">
                <a16:creationId xmlns:a16="http://schemas.microsoft.com/office/drawing/2014/main" id="{78542FB3-C796-821B-6CA1-04461A43AE2B}"/>
              </a:ext>
            </a:extLst>
          </p:cNvPr>
          <p:cNvSpPr>
            <a:spLocks noGrp="1"/>
          </p:cNvSpPr>
          <p:nvPr>
            <p:ph type="sldNum" sz="quarter" idx="12"/>
          </p:nvPr>
        </p:nvSpPr>
        <p:spPr/>
        <p:txBody>
          <a:bodyPr/>
          <a:lstStyle/>
          <a:p>
            <a:pPr rtl="0"/>
            <a:fld id="{312CC964-A50B-4C29-B4E4-2C30BB34CCF3}" type="slidenum">
              <a:rPr lang="en-GB" smtClean="0"/>
              <a:t>17</a:t>
            </a:fld>
            <a:endParaRPr lang="en-GB" dirty="0"/>
          </a:p>
        </p:txBody>
      </p:sp>
      <p:sp>
        <p:nvSpPr>
          <p:cNvPr id="7" name="TextBox 6">
            <a:extLst>
              <a:ext uri="{FF2B5EF4-FFF2-40B4-BE49-F238E27FC236}">
                <a16:creationId xmlns:a16="http://schemas.microsoft.com/office/drawing/2014/main" id="{DEFEBB4D-0C07-7F58-4487-101248D7AF9F}"/>
              </a:ext>
            </a:extLst>
          </p:cNvPr>
          <p:cNvSpPr txBox="1"/>
          <p:nvPr/>
        </p:nvSpPr>
        <p:spPr>
          <a:xfrm>
            <a:off x="655607" y="1712535"/>
            <a:ext cx="10739888" cy="707886"/>
          </a:xfrm>
          <a:prstGeom prst="rect">
            <a:avLst/>
          </a:prstGeom>
          <a:noFill/>
        </p:spPr>
        <p:txBody>
          <a:bodyPr wrap="square" rtlCol="0">
            <a:spAutoFit/>
          </a:bodyPr>
          <a:lstStyle/>
          <a:p>
            <a:pPr>
              <a:spcAft>
                <a:spcPts val="600"/>
              </a:spcAft>
            </a:pPr>
            <a:r>
              <a:rPr lang="en-US" sz="2000" dirty="0"/>
              <a:t>Debugging and Compiling is not supported on VS Code for the Web on its own. To run and compile code it must be linked with </a:t>
            </a:r>
            <a:r>
              <a:rPr lang="en-US" sz="2000" dirty="0" err="1"/>
              <a:t>Github</a:t>
            </a:r>
            <a:r>
              <a:rPr lang="en-US" sz="2000" dirty="0"/>
              <a:t> through </a:t>
            </a:r>
            <a:r>
              <a:rPr lang="en-GB" sz="2000" b="0" i="0" dirty="0">
                <a:effectLst/>
                <a:latin typeface="Menlo"/>
              </a:rPr>
              <a:t>https://vscode.dev/github/&lt;organization&gt;/&lt;repo&gt;</a:t>
            </a:r>
            <a:r>
              <a:rPr lang="en-US" sz="2000" dirty="0"/>
              <a:t> and then create a </a:t>
            </a:r>
            <a:r>
              <a:rPr lang="en-US" sz="2000" dirty="0" err="1"/>
              <a:t>Codespace</a:t>
            </a:r>
            <a:r>
              <a:rPr lang="en-US" sz="2000" dirty="0"/>
              <a:t>.</a:t>
            </a:r>
          </a:p>
        </p:txBody>
      </p:sp>
      <p:pic>
        <p:nvPicPr>
          <p:cNvPr id="9" name="Picture 8" descr="A screenshot of a computer program&#10;&#10;Description automatically generated">
            <a:extLst>
              <a:ext uri="{FF2B5EF4-FFF2-40B4-BE49-F238E27FC236}">
                <a16:creationId xmlns:a16="http://schemas.microsoft.com/office/drawing/2014/main" id="{A63B3005-A951-F24A-1465-E8A7F2CA4C48}"/>
              </a:ext>
            </a:extLst>
          </p:cNvPr>
          <p:cNvPicPr>
            <a:picLocks noChangeAspect="1"/>
          </p:cNvPicPr>
          <p:nvPr/>
        </p:nvPicPr>
        <p:blipFill>
          <a:blip r:embed="rId2"/>
          <a:stretch>
            <a:fillRect/>
          </a:stretch>
        </p:blipFill>
        <p:spPr>
          <a:xfrm>
            <a:off x="2039273" y="2640347"/>
            <a:ext cx="8745314" cy="4217653"/>
          </a:xfrm>
          <a:prstGeom prst="rect">
            <a:avLst/>
          </a:prstGeom>
        </p:spPr>
      </p:pic>
      <p:sp>
        <p:nvSpPr>
          <p:cNvPr id="10" name="Rectangle 9">
            <a:extLst>
              <a:ext uri="{FF2B5EF4-FFF2-40B4-BE49-F238E27FC236}">
                <a16:creationId xmlns:a16="http://schemas.microsoft.com/office/drawing/2014/main" id="{49F11336-C1BA-A6F7-52CA-DB5D37236616}"/>
              </a:ext>
            </a:extLst>
          </p:cNvPr>
          <p:cNvSpPr/>
          <p:nvPr/>
        </p:nvSpPr>
        <p:spPr>
          <a:xfrm>
            <a:off x="3829050" y="5564981"/>
            <a:ext cx="154781" cy="1619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331B35-B4A3-6966-BE00-DFEB0EEE1D2A}"/>
              </a:ext>
            </a:extLst>
          </p:cNvPr>
          <p:cNvSpPr/>
          <p:nvPr/>
        </p:nvSpPr>
        <p:spPr>
          <a:xfrm>
            <a:off x="3829050" y="5803106"/>
            <a:ext cx="130968" cy="1047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EPL606: Computer Networks and the Internet">
            <a:extLst>
              <a:ext uri="{FF2B5EF4-FFF2-40B4-BE49-F238E27FC236}">
                <a16:creationId xmlns:a16="http://schemas.microsoft.com/office/drawing/2014/main" id="{C7162299-9238-B2BD-2313-9C39B3AC81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2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5E7B-F745-F52E-FE18-91B2CCEBFBEB}"/>
              </a:ext>
            </a:extLst>
          </p:cNvPr>
          <p:cNvSpPr>
            <a:spLocks noGrp="1"/>
          </p:cNvSpPr>
          <p:nvPr>
            <p:ph type="title"/>
          </p:nvPr>
        </p:nvSpPr>
        <p:spPr>
          <a:xfrm>
            <a:off x="797762" y="692019"/>
            <a:ext cx="9906000" cy="1382156"/>
          </a:xfrm>
        </p:spPr>
        <p:txBody>
          <a:bodyPr/>
          <a:lstStyle/>
          <a:p>
            <a:r>
              <a:rPr lang="en-US" b="1" i="0" dirty="0"/>
              <a:t>Google APPS FOR DEVELOPERS</a:t>
            </a:r>
            <a:endParaRPr lang="en-GB" b="1" i="0" dirty="0"/>
          </a:p>
        </p:txBody>
      </p:sp>
      <p:sp>
        <p:nvSpPr>
          <p:cNvPr id="6" name="Slide Number Placeholder 5">
            <a:extLst>
              <a:ext uri="{FF2B5EF4-FFF2-40B4-BE49-F238E27FC236}">
                <a16:creationId xmlns:a16="http://schemas.microsoft.com/office/drawing/2014/main" id="{7CA520E1-0455-8529-8FB8-A19EA30029E3}"/>
              </a:ext>
            </a:extLst>
          </p:cNvPr>
          <p:cNvSpPr>
            <a:spLocks noGrp="1"/>
          </p:cNvSpPr>
          <p:nvPr>
            <p:ph type="sldNum" sz="quarter" idx="12"/>
          </p:nvPr>
        </p:nvSpPr>
        <p:spPr/>
        <p:txBody>
          <a:bodyPr/>
          <a:lstStyle/>
          <a:p>
            <a:pPr rtl="0"/>
            <a:fld id="{312CC964-A50B-4C29-B4E4-2C30BB34CCF3}" type="slidenum">
              <a:rPr lang="en-GB" smtClean="0"/>
              <a:t>18</a:t>
            </a:fld>
            <a:endParaRPr lang="en-GB" dirty="0"/>
          </a:p>
        </p:txBody>
      </p:sp>
      <p:pic>
        <p:nvPicPr>
          <p:cNvPr id="8" name="Picture 7" descr="A screenshot of a computer&#10;&#10;Description automatically generated">
            <a:extLst>
              <a:ext uri="{FF2B5EF4-FFF2-40B4-BE49-F238E27FC236}">
                <a16:creationId xmlns:a16="http://schemas.microsoft.com/office/drawing/2014/main" id="{62AFC161-D23C-29F0-B329-DC4340C63260}"/>
              </a:ext>
            </a:extLst>
          </p:cNvPr>
          <p:cNvPicPr>
            <a:picLocks noChangeAspect="1"/>
          </p:cNvPicPr>
          <p:nvPr/>
        </p:nvPicPr>
        <p:blipFill>
          <a:blip r:embed="rId2"/>
          <a:srcRect l="5474" t="22342" r="4493" b="16254"/>
          <a:stretch/>
        </p:blipFill>
        <p:spPr>
          <a:xfrm>
            <a:off x="660990" y="1918519"/>
            <a:ext cx="10870020" cy="4170067"/>
          </a:xfrm>
          <a:prstGeom prst="rect">
            <a:avLst/>
          </a:prstGeom>
        </p:spPr>
      </p:pic>
      <p:pic>
        <p:nvPicPr>
          <p:cNvPr id="4" name="Picture 2" descr="EPL606: Computer Networks and the Internet">
            <a:extLst>
              <a:ext uri="{FF2B5EF4-FFF2-40B4-BE49-F238E27FC236}">
                <a16:creationId xmlns:a16="http://schemas.microsoft.com/office/drawing/2014/main" id="{3541F4AE-86BC-28BC-841A-FB19E28AC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8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D565-035C-B400-3F0B-B303DB27451E}"/>
              </a:ext>
            </a:extLst>
          </p:cNvPr>
          <p:cNvSpPr>
            <a:spLocks noGrp="1"/>
          </p:cNvSpPr>
          <p:nvPr>
            <p:ph type="title"/>
          </p:nvPr>
        </p:nvSpPr>
        <p:spPr>
          <a:xfrm>
            <a:off x="4966447" y="950881"/>
            <a:ext cx="6238688" cy="1382233"/>
          </a:xfrm>
        </p:spPr>
        <p:txBody>
          <a:bodyPr anchor="ctr">
            <a:normAutofit fontScale="90000"/>
          </a:bodyPr>
          <a:lstStyle/>
          <a:p>
            <a:r>
              <a:rPr lang="en-GB" sz="4000" b="1" i="0" dirty="0"/>
              <a:t>Conclusion: ChromeOS for Developers</a:t>
            </a:r>
          </a:p>
        </p:txBody>
      </p:sp>
      <p:pic>
        <p:nvPicPr>
          <p:cNvPr id="14" name="Picture 13">
            <a:extLst>
              <a:ext uri="{FF2B5EF4-FFF2-40B4-BE49-F238E27FC236}">
                <a16:creationId xmlns:a16="http://schemas.microsoft.com/office/drawing/2014/main" id="{E24ED902-9822-6BD5-88AE-4B66F39F6187}"/>
              </a:ext>
            </a:extLst>
          </p:cNvPr>
          <p:cNvPicPr>
            <a:picLocks noChangeAspect="1"/>
          </p:cNvPicPr>
          <p:nvPr/>
        </p:nvPicPr>
        <p:blipFill>
          <a:blip r:embed="rId2"/>
          <a:srcRect l="29708" r="18969" b="-1"/>
          <a:stretch/>
        </p:blipFill>
        <p:spPr>
          <a:xfrm>
            <a:off x="20" y="-7444"/>
            <a:ext cx="4966427" cy="686544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noFill/>
        </p:spPr>
      </p:pic>
      <p:sp>
        <p:nvSpPr>
          <p:cNvPr id="7" name="Slide Number Placeholder 6">
            <a:extLst>
              <a:ext uri="{FF2B5EF4-FFF2-40B4-BE49-F238E27FC236}">
                <a16:creationId xmlns:a16="http://schemas.microsoft.com/office/drawing/2014/main" id="{8D427A7B-895F-24B4-E22E-DDE949454D28}"/>
              </a:ext>
            </a:extLst>
          </p:cNvPr>
          <p:cNvSpPr>
            <a:spLocks noGrp="1"/>
          </p:cNvSpPr>
          <p:nvPr>
            <p:ph type="sldNum" sz="quarter" idx="12"/>
          </p:nvPr>
        </p:nvSpPr>
        <p:spPr>
          <a:xfrm>
            <a:off x="11602477" y="6398878"/>
            <a:ext cx="470887" cy="365125"/>
          </a:xfrm>
        </p:spPr>
        <p:txBody>
          <a:bodyPr anchor="ctr">
            <a:normAutofit/>
          </a:bodyPr>
          <a:lstStyle/>
          <a:p>
            <a:pPr rtl="0">
              <a:spcAft>
                <a:spcPts val="600"/>
              </a:spcAft>
            </a:pPr>
            <a:fld id="{312CC964-A50B-4C29-B4E4-2C30BB34CCF3}" type="slidenum">
              <a:rPr lang="en-GB" smtClean="0"/>
              <a:pPr rtl="0">
                <a:spcAft>
                  <a:spcPts val="600"/>
                </a:spcAft>
              </a:pPr>
              <a:t>19</a:t>
            </a:fld>
            <a:endParaRPr lang="en-GB"/>
          </a:p>
        </p:txBody>
      </p:sp>
      <p:sp>
        <p:nvSpPr>
          <p:cNvPr id="15" name="TextBox 14">
            <a:extLst>
              <a:ext uri="{FF2B5EF4-FFF2-40B4-BE49-F238E27FC236}">
                <a16:creationId xmlns:a16="http://schemas.microsoft.com/office/drawing/2014/main" id="{86CB244C-217D-5A55-0D0D-F068C4F24615}"/>
              </a:ext>
            </a:extLst>
          </p:cNvPr>
          <p:cNvSpPr txBox="1"/>
          <p:nvPr/>
        </p:nvSpPr>
        <p:spPr>
          <a:xfrm>
            <a:off x="4966447" y="2465987"/>
            <a:ext cx="6545428" cy="3708708"/>
          </a:xfrm>
          <a:prstGeom prst="rect">
            <a:avLst/>
          </a:prstGeom>
          <a:noFill/>
        </p:spPr>
        <p:txBody>
          <a:bodyPr wrap="square" rtlCol="0">
            <a:spAutoFit/>
          </a:bodyPr>
          <a:lstStyle/>
          <a:p>
            <a:pPr algn="just">
              <a:spcAft>
                <a:spcPts val="600"/>
              </a:spcAft>
            </a:pPr>
            <a:r>
              <a:rPr lang="en-GB" sz="2000" dirty="0"/>
              <a:t>ChromeOS offers a lightweight, secure, and cloud-focused environment, making it ideal for web development and lightweight tasks. </a:t>
            </a:r>
          </a:p>
          <a:p>
            <a:pPr algn="just">
              <a:spcAft>
                <a:spcPts val="600"/>
              </a:spcAft>
            </a:pPr>
            <a:r>
              <a:rPr lang="en-GB" sz="2000" dirty="0"/>
              <a:t>With features like Linux (Crostini) and cloud-based IDEs, it supports a range of development tools such as Node.js, Python, and Git.</a:t>
            </a:r>
          </a:p>
          <a:p>
            <a:pPr algn="just">
              <a:spcAft>
                <a:spcPts val="600"/>
              </a:spcAft>
            </a:pPr>
            <a:r>
              <a:rPr lang="en-GB" sz="2000" dirty="0"/>
              <a:t>However, its limited support for native software and resource-heavy applications can be a drawback for more complex development tasks, such as mobile app development or graphic-intensive projects.</a:t>
            </a:r>
          </a:p>
          <a:p>
            <a:pPr algn="just">
              <a:spcAft>
                <a:spcPts val="600"/>
              </a:spcAft>
            </a:pPr>
            <a:r>
              <a:rPr lang="en-GB" sz="2000" dirty="0"/>
              <a:t>In short, Chrome OS is a strong choice for web-focused developers or beginners but may not meet the needs of developers requiring advanced tools or high-performance environments.</a:t>
            </a:r>
            <a:endParaRPr lang="en-US" sz="2000" dirty="0"/>
          </a:p>
        </p:txBody>
      </p:sp>
      <p:pic>
        <p:nvPicPr>
          <p:cNvPr id="4" name="Picture 2" descr="EPL606: Computer Networks and the Internet">
            <a:extLst>
              <a:ext uri="{FF2B5EF4-FFF2-40B4-BE49-F238E27FC236}">
                <a16:creationId xmlns:a16="http://schemas.microsoft.com/office/drawing/2014/main" id="{CE0BFDAD-55BA-5282-3DC7-AA254D9E39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9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680485" y="675167"/>
            <a:ext cx="3761862" cy="3055078"/>
          </a:xfrm>
        </p:spPr>
        <p:txBody>
          <a:bodyPr rtlCol="0" anchor="t">
            <a:normAutofit/>
          </a:bodyPr>
          <a:lstStyle/>
          <a:p>
            <a:pPr rtl="0"/>
            <a:r>
              <a:rPr lang="en-GB" b="1" i="0" dirty="0"/>
              <a:t>Content</a:t>
            </a:r>
            <a:r>
              <a:rPr lang="en-GB" dirty="0"/>
              <a:t>	</a:t>
            </a:r>
          </a:p>
        </p:txBody>
      </p:sp>
      <p:sp>
        <p:nvSpPr>
          <p:cNvPr id="3" name="Content Placeholder 2">
            <a:extLst>
              <a:ext uri="{FF2B5EF4-FFF2-40B4-BE49-F238E27FC236}">
                <a16:creationId xmlns:a16="http://schemas.microsoft.com/office/drawing/2014/main" id="{CF816715-277D-4042-B401-03CD007D7CDB}"/>
              </a:ext>
            </a:extLst>
          </p:cNvPr>
          <p:cNvSpPr>
            <a:spLocks noGrp="1"/>
          </p:cNvSpPr>
          <p:nvPr>
            <p:ph idx="1"/>
          </p:nvPr>
        </p:nvSpPr>
        <p:spPr>
          <a:xfrm>
            <a:off x="5167424" y="533400"/>
            <a:ext cx="3794512" cy="5797237"/>
          </a:xfrm>
        </p:spPr>
        <p:txBody>
          <a:bodyPr rtlCol="0" anchor="ctr">
            <a:normAutofit fontScale="92500" lnSpcReduction="10000"/>
          </a:bodyPr>
          <a:lstStyle/>
          <a:p>
            <a:pPr rtl="0"/>
            <a:r>
              <a:rPr lang="en-GB" dirty="0"/>
              <a:t>Introduction</a:t>
            </a:r>
          </a:p>
          <a:p>
            <a:r>
              <a:rPr lang="en-GB" dirty="0"/>
              <a:t>History</a:t>
            </a:r>
          </a:p>
          <a:p>
            <a:r>
              <a:rPr lang="en-GB" dirty="0"/>
              <a:t>Comparison</a:t>
            </a:r>
          </a:p>
          <a:p>
            <a:pPr rtl="0"/>
            <a:r>
              <a:rPr lang="en-GB" dirty="0"/>
              <a:t>Advantages/Disadvantages</a:t>
            </a:r>
          </a:p>
          <a:p>
            <a:pPr rtl="0"/>
            <a:r>
              <a:rPr lang="en-GB" dirty="0"/>
              <a:t>Installation</a:t>
            </a:r>
          </a:p>
          <a:p>
            <a:pPr rtl="0"/>
            <a:r>
              <a:rPr lang="en-GB" dirty="0"/>
              <a:t>User Interface</a:t>
            </a:r>
          </a:p>
          <a:p>
            <a:pPr rtl="0"/>
            <a:r>
              <a:rPr lang="en-GB" dirty="0"/>
              <a:t>Using Linux</a:t>
            </a:r>
          </a:p>
          <a:p>
            <a:pPr rtl="0"/>
            <a:r>
              <a:rPr lang="en-GB" dirty="0"/>
              <a:t>Visual Package Management</a:t>
            </a:r>
          </a:p>
          <a:p>
            <a:pPr rtl="0"/>
            <a:r>
              <a:rPr lang="en-GB" dirty="0"/>
              <a:t>Software Development</a:t>
            </a:r>
          </a:p>
          <a:p>
            <a:pPr rtl="0"/>
            <a:r>
              <a:rPr lang="en-GB" dirty="0"/>
              <a:t>VS Code for the Web</a:t>
            </a:r>
            <a:endParaRPr lang="el-GR" dirty="0"/>
          </a:p>
          <a:p>
            <a:r>
              <a:rPr lang="en-GB" dirty="0"/>
              <a:t>Google Ecosystem</a:t>
            </a:r>
          </a:p>
          <a:p>
            <a:pPr rtl="0"/>
            <a:r>
              <a:rPr lang="en-GB" dirty="0"/>
              <a:t>Conclusion</a:t>
            </a:r>
          </a:p>
          <a:p>
            <a:pPr rtl="0"/>
            <a:r>
              <a:rPr lang="en-GB" dirty="0"/>
              <a:t>References</a:t>
            </a:r>
          </a:p>
        </p:txBody>
      </p:sp>
      <p:pic>
        <p:nvPicPr>
          <p:cNvPr id="2052" name="Picture 4" descr="Wallpaper Google, Google Chrome, Chrome OS, Chrome OS 2020, Chromebook,  Background - Download Free Image">
            <a:extLst>
              <a:ext uri="{FF2B5EF4-FFF2-40B4-BE49-F238E27FC236}">
                <a16:creationId xmlns:a16="http://schemas.microsoft.com/office/drawing/2014/main" id="{E5DDECFC-E8F4-1401-B59C-07638183C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11" r="30393" b="3"/>
          <a:stretch/>
        </p:blipFill>
        <p:spPr bwMode="auto">
          <a:xfrm>
            <a:off x="9531096" y="10"/>
            <a:ext cx="2660904" cy="3428990"/>
          </a:xfrm>
          <a:prstGeom prst="rect">
            <a:avLst/>
          </a:prstGeom>
          <a:solidFill>
            <a:srgbClr val="FFFFFF"/>
          </a:solidFill>
        </p:spPr>
      </p:pic>
      <p:pic>
        <p:nvPicPr>
          <p:cNvPr id="2056" name="Picture 8" descr="Google ChromeOS - Wallpapers :: Behance">
            <a:extLst>
              <a:ext uri="{FF2B5EF4-FFF2-40B4-BE49-F238E27FC236}">
                <a16:creationId xmlns:a16="http://schemas.microsoft.com/office/drawing/2014/main" id="{6BDFE37F-1041-C248-2248-4C0BAF468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281" r="33643" b="-1"/>
          <a:stretch/>
        </p:blipFill>
        <p:spPr bwMode="auto">
          <a:xfrm>
            <a:off x="9531096" y="3383280"/>
            <a:ext cx="2660904" cy="3474720"/>
          </a:xfrm>
          <a:prstGeom prst="rect">
            <a:avLst/>
          </a:prstGeom>
          <a:solidFill>
            <a:srgbClr val="FFFFFF"/>
          </a:solidFill>
        </p:spPr>
      </p:pic>
      <p:pic>
        <p:nvPicPr>
          <p:cNvPr id="5" name="Picture 2" descr="EPL606: Computer Networks and the Internet">
            <a:extLst>
              <a:ext uri="{FF2B5EF4-FFF2-40B4-BE49-F238E27FC236}">
                <a16:creationId xmlns:a16="http://schemas.microsoft.com/office/drawing/2014/main" id="{9E6B06EF-9304-14B2-647F-042D394A92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9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778B93-5168-7C04-809A-AA79E5E39555}"/>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Lst>
          </a:blip>
          <a:stretch>
            <a:fillRect/>
          </a:stretch>
        </p:blipFill>
        <p:spPr>
          <a:xfrm>
            <a:off x="1" y="1699404"/>
            <a:ext cx="12191999" cy="5158596"/>
          </a:xfrm>
          <a:prstGeom prst="rect">
            <a:avLst/>
          </a:prstGeom>
          <a:noFill/>
        </p:spPr>
      </p:pic>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a:xfrm>
            <a:off x="11602477" y="6398878"/>
            <a:ext cx="470887" cy="365125"/>
          </a:xfrm>
        </p:spPr>
        <p:txBody>
          <a:bodyPr rtlCol="0" anchor="ctr">
            <a:normAutofit/>
          </a:bodyPr>
          <a:lstStyle/>
          <a:p>
            <a:pPr rtl="0">
              <a:spcAft>
                <a:spcPts val="600"/>
              </a:spcAft>
            </a:pPr>
            <a:fld id="{312CC964-A50B-4C29-B4E4-2C30BB34CCF3}" type="slidenum">
              <a:rPr lang="en-GB" smtClean="0"/>
              <a:pPr rtl="0">
                <a:spcAft>
                  <a:spcPts val="600"/>
                </a:spcAft>
              </a:pPr>
              <a:t>20</a:t>
            </a:fld>
            <a:endParaRPr lang="en-GB"/>
          </a:p>
        </p:txBody>
      </p:sp>
      <p:sp>
        <p:nvSpPr>
          <p:cNvPr id="14" name="Title 1">
            <a:extLst>
              <a:ext uri="{FF2B5EF4-FFF2-40B4-BE49-F238E27FC236}">
                <a16:creationId xmlns:a16="http://schemas.microsoft.com/office/drawing/2014/main" id="{17632718-615D-445E-861C-ADF040C4B2A4}"/>
              </a:ext>
            </a:extLst>
          </p:cNvPr>
          <p:cNvSpPr>
            <a:spLocks noGrp="1"/>
          </p:cNvSpPr>
          <p:nvPr>
            <p:ph type="title"/>
          </p:nvPr>
        </p:nvSpPr>
        <p:spPr>
          <a:xfrm>
            <a:off x="3986482" y="317248"/>
            <a:ext cx="4219036" cy="1382156"/>
          </a:xfrm>
        </p:spPr>
        <p:txBody>
          <a:bodyPr rtlCol="0" anchor="ctr">
            <a:normAutofit/>
          </a:bodyPr>
          <a:lstStyle/>
          <a:p>
            <a:pPr rtl="0"/>
            <a:r>
              <a:rPr lang="en-GB" sz="5400" b="1" i="0" dirty="0"/>
              <a:t>Thank you!</a:t>
            </a:r>
          </a:p>
        </p:txBody>
      </p:sp>
      <p:pic>
        <p:nvPicPr>
          <p:cNvPr id="3" name="Picture 2" descr="EPL606: Computer Networks and the Internet">
            <a:extLst>
              <a:ext uri="{FF2B5EF4-FFF2-40B4-BE49-F238E27FC236}">
                <a16:creationId xmlns:a16="http://schemas.microsoft.com/office/drawing/2014/main" id="{9418EC04-FB68-1C5F-A572-A5A1977C7B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07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2F44-1EB7-8025-2E0A-E67D9FFEE5AA}"/>
              </a:ext>
            </a:extLst>
          </p:cNvPr>
          <p:cNvSpPr>
            <a:spLocks noGrp="1"/>
          </p:cNvSpPr>
          <p:nvPr>
            <p:ph type="title"/>
          </p:nvPr>
        </p:nvSpPr>
        <p:spPr/>
        <p:txBody>
          <a:bodyPr/>
          <a:lstStyle/>
          <a:p>
            <a:r>
              <a:rPr lang="en-US" b="1" i="0" dirty="0"/>
              <a:t>REFERENCES</a:t>
            </a:r>
            <a:endParaRPr lang="en-GB" b="1" i="0" dirty="0"/>
          </a:p>
        </p:txBody>
      </p:sp>
      <p:sp>
        <p:nvSpPr>
          <p:cNvPr id="3" name="Content Placeholder 2">
            <a:extLst>
              <a:ext uri="{FF2B5EF4-FFF2-40B4-BE49-F238E27FC236}">
                <a16:creationId xmlns:a16="http://schemas.microsoft.com/office/drawing/2014/main" id="{B8ACD2A4-1621-7372-16AB-C59DAA313E48}"/>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GB" dirty="0">
                <a:hlinkClick r:id="rId2"/>
              </a:rPr>
              <a:t>https://en.wikipedia.org/wiki/ChromeOS</a:t>
            </a:r>
            <a:endParaRPr lang="en-GB" dirty="0"/>
          </a:p>
          <a:p>
            <a:pPr marL="457200" indent="-457200">
              <a:buFont typeface="Arial" panose="020B0604020202020204" pitchFamily="34" charset="0"/>
              <a:buChar char="•"/>
            </a:pPr>
            <a:r>
              <a:rPr lang="en-GB" dirty="0">
                <a:hlinkClick r:id="rId3"/>
              </a:rPr>
              <a:t>https://www.zdnet.com/article/7-reasons-why-a-chromebook-is-the-best-laptop-for-most-people/</a:t>
            </a:r>
            <a:endParaRPr lang="en-GB" dirty="0"/>
          </a:p>
          <a:p>
            <a:pPr marL="342900" indent="-342900">
              <a:buFont typeface="Arial" panose="020B0604020202020204" pitchFamily="34" charset="0"/>
              <a:buChar char="•"/>
            </a:pPr>
            <a:r>
              <a:rPr lang="en-GB" dirty="0">
                <a:hlinkClick r:id="rId4"/>
              </a:rPr>
              <a:t>https://www.parallels.com/tips/chrome-os/vs-windows/?srsltid=AfmBOoqhR85Yuy4-   MdXR1g4NpThORTHvPxJnnKPCr81EmJZEdcIqBTkt</a:t>
            </a:r>
            <a:endParaRPr lang="en-GB" dirty="0"/>
          </a:p>
          <a:p>
            <a:pPr marL="457200" indent="-457200">
              <a:buFont typeface="Arial" panose="020B0604020202020204" pitchFamily="34" charset="0"/>
              <a:buChar char="•"/>
            </a:pPr>
            <a:r>
              <a:rPr lang="en-GB" dirty="0">
                <a:hlinkClick r:id="rId5"/>
              </a:rPr>
              <a:t>https://www.geeksforgeeks.org/difference-between-macos-and-chrome-os/</a:t>
            </a:r>
            <a:endParaRPr lang="en-GB" dirty="0"/>
          </a:p>
          <a:p>
            <a:pPr marL="457200" indent="-457200">
              <a:buFont typeface="Arial" panose="020B0604020202020204" pitchFamily="34" charset="0"/>
              <a:buChar char="•"/>
            </a:pPr>
            <a:r>
              <a:rPr lang="en-GB" dirty="0">
                <a:hlinkClick r:id="rId6"/>
              </a:rPr>
              <a:t>https://www.javatpoint.com/what-is-google-chrome-operating-system</a:t>
            </a:r>
            <a:endParaRPr lang="en-GB" dirty="0"/>
          </a:p>
          <a:p>
            <a:pPr marL="457200" indent="-457200">
              <a:buFont typeface="Arial" panose="020B0604020202020204" pitchFamily="34" charset="0"/>
              <a:buChar char="•"/>
            </a:pPr>
            <a:r>
              <a:rPr lang="en-GB" dirty="0">
                <a:hlinkClick r:id="rId7"/>
              </a:rPr>
              <a:t>https://support.google.com/chromeosflex/answer/11552529?hl=en&amp;sjid=2618297365801039927-EU&amp;visit_id=638679110580813754-859105273&amp;ref_topic=11551271&amp;rd=1</a:t>
            </a:r>
            <a:endParaRPr lang="en-GB" dirty="0"/>
          </a:p>
          <a:p>
            <a:pPr marL="457200" indent="-457200">
              <a:buFont typeface="Arial" panose="020B0604020202020204" pitchFamily="34" charset="0"/>
              <a:buChar char="•"/>
            </a:pPr>
            <a:r>
              <a:rPr lang="en-GB" dirty="0">
                <a:hlinkClick r:id="rId8"/>
              </a:rPr>
              <a:t>https://chromeos.dev/en</a:t>
            </a:r>
            <a:endParaRPr lang="en-GB" dirty="0"/>
          </a:p>
          <a:p>
            <a:pPr marL="457200" indent="-457200">
              <a:buFont typeface="Arial" panose="020B0604020202020204" pitchFamily="34" charset="0"/>
              <a:buChar char="•"/>
            </a:pPr>
            <a:r>
              <a:rPr lang="en-GB" dirty="0">
                <a:hlinkClick r:id="rId9"/>
              </a:rPr>
              <a:t>https://code.visualstudio.com/docs/editor/vscode-web</a:t>
            </a:r>
            <a:endParaRPr lang="en-GB" dirty="0"/>
          </a:p>
          <a:p>
            <a:pPr marL="457200" indent="-457200">
              <a:buFont typeface="Arial" panose="020B0604020202020204" pitchFamily="34" charset="0"/>
              <a:buChar char="•"/>
            </a:pPr>
            <a:r>
              <a:rPr lang="en-GB" dirty="0">
                <a:hlinkClick r:id="rId10"/>
              </a:rPr>
              <a:t>https://developers.google.com/</a:t>
            </a:r>
            <a:endParaRPr lang="en-GB" dirty="0"/>
          </a:p>
          <a:p>
            <a:pPr marL="457200" indent="-457200">
              <a:buFont typeface="Arial" panose="020B0604020202020204" pitchFamily="34" charset="0"/>
              <a:buChar char="•"/>
            </a:pPr>
            <a:r>
              <a:rPr lang="en-GB" dirty="0">
                <a:hlinkClick r:id="rId11"/>
              </a:rPr>
              <a:t>https://about.google/products/</a:t>
            </a: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7DC05330-BC3F-96CF-C988-40267FA73241}"/>
              </a:ext>
            </a:extLst>
          </p:cNvPr>
          <p:cNvSpPr>
            <a:spLocks noGrp="1"/>
          </p:cNvSpPr>
          <p:nvPr>
            <p:ph type="sldNum" sz="quarter" idx="12"/>
          </p:nvPr>
        </p:nvSpPr>
        <p:spPr/>
        <p:txBody>
          <a:bodyPr/>
          <a:lstStyle/>
          <a:p>
            <a:pPr rtl="0"/>
            <a:fld id="{312CC964-A50B-4C29-B4E4-2C30BB34CCF3}" type="slidenum">
              <a:rPr lang="en-GB" smtClean="0"/>
              <a:t>21</a:t>
            </a:fld>
            <a:endParaRPr lang="en-GB" dirty="0"/>
          </a:p>
        </p:txBody>
      </p:sp>
      <p:pic>
        <p:nvPicPr>
          <p:cNvPr id="5" name="Picture 2" descr="EPL606: Computer Networks and the Internet">
            <a:extLst>
              <a:ext uri="{FF2B5EF4-FFF2-40B4-BE49-F238E27FC236}">
                <a16:creationId xmlns:a16="http://schemas.microsoft.com/office/drawing/2014/main" id="{794C1C01-BB18-5269-17B8-941C69CBC65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3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5146159" y="685800"/>
            <a:ext cx="6238688" cy="1382233"/>
          </a:xfrm>
        </p:spPr>
        <p:txBody>
          <a:bodyPr rtlCol="0" anchor="ctr">
            <a:normAutofit/>
          </a:bodyPr>
          <a:lstStyle/>
          <a:p>
            <a:pPr rtl="0"/>
            <a:r>
              <a:rPr lang="en-GB" b="1" i="0" dirty="0"/>
              <a:t>Introduction</a:t>
            </a:r>
          </a:p>
        </p:txBody>
      </p:sp>
      <p:pic>
        <p:nvPicPr>
          <p:cNvPr id="3076" name="Picture 4" descr="Chromebooks Are Getting a Brand New Key: Here's What It Does">
            <a:extLst>
              <a:ext uri="{FF2B5EF4-FFF2-40B4-BE49-F238E27FC236}">
                <a16:creationId xmlns:a16="http://schemas.microsoft.com/office/drawing/2014/main" id="{FAB2AC44-53EF-FC84-BFC2-A400AFB38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15" t="1095" r="20140" b="420"/>
          <a:stretch/>
        </p:blipFill>
        <p:spPr bwMode="auto">
          <a:xfrm>
            <a:off x="0" y="0"/>
            <a:ext cx="4414972" cy="6858000"/>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rgbClr val="FFFFFF"/>
          </a:solidFill>
        </p:spPr>
      </p:pic>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4935794" y="2301949"/>
            <a:ext cx="5919019" cy="4022650"/>
          </a:xfrm>
        </p:spPr>
        <p:txBody>
          <a:bodyPr rtlCol="0">
            <a:normAutofit/>
          </a:bodyPr>
          <a:lstStyle/>
          <a:p>
            <a:pPr algn="just" rtl="0"/>
            <a:r>
              <a:rPr lang="en-GB" sz="2200" dirty="0"/>
              <a:t>	ChromeOS (also written as </a:t>
            </a:r>
            <a:r>
              <a:rPr lang="en-GB" sz="2200" dirty="0" err="1"/>
              <a:t>chromeOS</a:t>
            </a:r>
            <a:r>
              <a:rPr lang="en-GB" sz="2200" dirty="0"/>
              <a:t> and previously known as Chrome OS) is a Linux-based operating system created by Google. It is built on the open-source </a:t>
            </a:r>
            <a:r>
              <a:rPr lang="en-GB" sz="2200" dirty="0" err="1"/>
              <a:t>ChromiumOS</a:t>
            </a:r>
            <a:r>
              <a:rPr lang="en-GB" sz="2200" dirty="0"/>
              <a:t> platform and primarily features the Google Chrome web browser as its main user interface. </a:t>
            </a:r>
          </a:p>
          <a:p>
            <a:pPr algn="just" rtl="0"/>
            <a:r>
              <a:rPr lang="en-GB" sz="2200" dirty="0"/>
              <a:t>    ChromeOS runs on devices like Chromebooks and </a:t>
            </a:r>
            <a:r>
              <a:rPr lang="en-GB" sz="2200" dirty="0" err="1"/>
              <a:t>Chromeboxes</a:t>
            </a:r>
            <a:r>
              <a:rPr lang="en-GB" sz="2200" dirty="0"/>
              <a:t>, and it supports Progressive Web Applications (PWAs), Android apps from the Google Play Store, and Linux applications.</a:t>
            </a:r>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a:xfrm>
            <a:off x="11602477" y="6398878"/>
            <a:ext cx="470887" cy="365125"/>
          </a:xfrm>
        </p:spPr>
        <p:txBody>
          <a:bodyPr rtlCol="0" anchor="ctr">
            <a:normAutofit/>
          </a:bodyPr>
          <a:lstStyle/>
          <a:p>
            <a:pPr rtl="0">
              <a:spcAft>
                <a:spcPts val="600"/>
              </a:spcAft>
            </a:pPr>
            <a:fld id="{312CC964-A50B-4C29-B4E4-2C30BB34CCF3}" type="slidenum">
              <a:rPr lang="en-GB" smtClean="0"/>
              <a:pPr rtl="0">
                <a:spcAft>
                  <a:spcPts val="600"/>
                </a:spcAft>
              </a:pPr>
              <a:t>3</a:t>
            </a:fld>
            <a:endParaRPr lang="en-GB"/>
          </a:p>
        </p:txBody>
      </p:sp>
      <p:pic>
        <p:nvPicPr>
          <p:cNvPr id="5" name="Picture 2" descr="EPL606: Computer Networks and the Internet">
            <a:extLst>
              <a:ext uri="{FF2B5EF4-FFF2-40B4-BE49-F238E27FC236}">
                <a16:creationId xmlns:a16="http://schemas.microsoft.com/office/drawing/2014/main" id="{8EB42728-29D7-A597-9AE1-51EDC30B56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imeline Placeholder">
            <a:extLst>
              <a:ext uri="{FF2B5EF4-FFF2-40B4-BE49-F238E27FC236}">
                <a16:creationId xmlns:a16="http://schemas.microsoft.com/office/drawing/2014/main" id="{DA394158-22C9-4554-A3A2-3E1C175CE5D9}"/>
              </a:ext>
            </a:extLst>
          </p:cNvPr>
          <p:cNvGraphicFramePr>
            <a:graphicFrameLocks noGrp="1"/>
          </p:cNvGraphicFramePr>
          <p:nvPr>
            <p:ph idx="1"/>
            <p:extLst>
              <p:ext uri="{D42A27DB-BD31-4B8C-83A1-F6EECF244321}">
                <p14:modId xmlns:p14="http://schemas.microsoft.com/office/powerpoint/2010/main" val="3198148035"/>
              </p:ext>
            </p:extLst>
          </p:nvPr>
        </p:nvGraphicFramePr>
        <p:xfrm>
          <a:off x="838200" y="1563330"/>
          <a:ext cx="10693400" cy="499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A4EA378-49C7-4674-A713-6300B71864FD}"/>
              </a:ext>
            </a:extLst>
          </p:cNvPr>
          <p:cNvSpPr>
            <a:spLocks noGrp="1"/>
          </p:cNvSpPr>
          <p:nvPr>
            <p:ph type="title"/>
          </p:nvPr>
        </p:nvSpPr>
        <p:spPr>
          <a:xfrm>
            <a:off x="1143000" y="533401"/>
            <a:ext cx="9906000" cy="1382156"/>
          </a:xfrm>
        </p:spPr>
        <p:txBody>
          <a:bodyPr rtlCol="0"/>
          <a:lstStyle/>
          <a:p>
            <a:pPr rtl="0"/>
            <a:r>
              <a:rPr lang="en-GB" b="1" i="0" dirty="0"/>
              <a:t>HISTORY</a:t>
            </a:r>
          </a:p>
        </p:txBody>
      </p:sp>
      <p:sp>
        <p:nvSpPr>
          <p:cNvPr id="6" name="Slide Number Placeholder 5">
            <a:extLst>
              <a:ext uri="{FF2B5EF4-FFF2-40B4-BE49-F238E27FC236}">
                <a16:creationId xmlns:a16="http://schemas.microsoft.com/office/drawing/2014/main" id="{90A3CABF-07C6-4D28-9459-B48AE520A290}"/>
              </a:ext>
            </a:extLst>
          </p:cNvPr>
          <p:cNvSpPr>
            <a:spLocks noGrp="1"/>
          </p:cNvSpPr>
          <p:nvPr>
            <p:ph type="sldNum" sz="quarter" idx="12"/>
          </p:nvPr>
        </p:nvSpPr>
        <p:spPr>
          <a:xfrm>
            <a:off x="11602477" y="6398878"/>
            <a:ext cx="470887" cy="365125"/>
          </a:xfrm>
        </p:spPr>
        <p:txBody>
          <a:bodyPr rtlCol="0"/>
          <a:lstStyle/>
          <a:p>
            <a:pPr rtl="0"/>
            <a:fld id="{312CC964-A50B-4C29-B4E4-2C30BB34CCF3}" type="slidenum">
              <a:rPr lang="en-GB" smtClean="0"/>
              <a:pPr rtl="0"/>
              <a:t>4</a:t>
            </a:fld>
            <a:endParaRPr lang="en-GB" dirty="0"/>
          </a:p>
        </p:txBody>
      </p:sp>
      <p:pic>
        <p:nvPicPr>
          <p:cNvPr id="4" name="Picture 2" descr="EPL606: Computer Networks and the Internet">
            <a:extLst>
              <a:ext uri="{FF2B5EF4-FFF2-40B4-BE49-F238E27FC236}">
                <a16:creationId xmlns:a16="http://schemas.microsoft.com/office/drawing/2014/main" id="{D04FA553-DCFB-4690-CB2C-552E0F83D3F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4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263015" y="4904427"/>
            <a:ext cx="9906000" cy="1382156"/>
          </a:xfrm>
        </p:spPr>
        <p:txBody>
          <a:bodyPr rtlCol="0"/>
          <a:lstStyle/>
          <a:p>
            <a:pPr rtl="0"/>
            <a:r>
              <a:rPr lang="en-GB" b="1" i="0" dirty="0"/>
              <a:t>COMPARISON</a:t>
            </a:r>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1614355252"/>
              </p:ext>
            </p:extLst>
          </p:nvPr>
        </p:nvGraphicFramePr>
        <p:xfrm>
          <a:off x="4555958" y="0"/>
          <a:ext cx="7636044" cy="6858000"/>
        </p:xfrm>
        <a:graphic>
          <a:graphicData uri="http://schemas.openxmlformats.org/drawingml/2006/table">
            <a:tbl>
              <a:tblPr firstRow="1" bandRow="1">
                <a:tableStyleId>{5C22544A-7EE6-4342-B048-85BDC9FD1C3A}</a:tableStyleId>
              </a:tblPr>
              <a:tblGrid>
                <a:gridCol w="1909011">
                  <a:extLst>
                    <a:ext uri="{9D8B030D-6E8A-4147-A177-3AD203B41FA5}">
                      <a16:colId xmlns:a16="http://schemas.microsoft.com/office/drawing/2014/main" val="1196845939"/>
                    </a:ext>
                  </a:extLst>
                </a:gridCol>
                <a:gridCol w="1909011">
                  <a:extLst>
                    <a:ext uri="{9D8B030D-6E8A-4147-A177-3AD203B41FA5}">
                      <a16:colId xmlns:a16="http://schemas.microsoft.com/office/drawing/2014/main" val="1784600368"/>
                    </a:ext>
                  </a:extLst>
                </a:gridCol>
                <a:gridCol w="1909011">
                  <a:extLst>
                    <a:ext uri="{9D8B030D-6E8A-4147-A177-3AD203B41FA5}">
                      <a16:colId xmlns:a16="http://schemas.microsoft.com/office/drawing/2014/main" val="1595433812"/>
                    </a:ext>
                  </a:extLst>
                </a:gridCol>
                <a:gridCol w="1909011">
                  <a:extLst>
                    <a:ext uri="{9D8B030D-6E8A-4147-A177-3AD203B41FA5}">
                      <a16:colId xmlns:a16="http://schemas.microsoft.com/office/drawing/2014/main" val="1847977705"/>
                    </a:ext>
                  </a:extLst>
                </a:gridCol>
              </a:tblGrid>
              <a:tr h="361429">
                <a:tc>
                  <a:txBody>
                    <a:bodyPr/>
                    <a:lstStyle/>
                    <a:p>
                      <a:pPr algn="ctr" rtl="0"/>
                      <a:endParaRPr lang="en-GB" dirty="0"/>
                    </a:p>
                  </a:txBody>
                  <a:tcPr anchor="ctr">
                    <a:lnB w="9525" cap="flat" cmpd="sng" algn="ctr">
                      <a:solidFill>
                        <a:schemeClr val="accent1"/>
                      </a:solidFill>
                      <a:prstDash val="solid"/>
                      <a:round/>
                      <a:headEnd type="none" w="med" len="med"/>
                      <a:tailEnd type="none" w="med" len="med"/>
                    </a:lnB>
                  </a:tcPr>
                </a:tc>
                <a:tc>
                  <a:txBody>
                    <a:bodyPr/>
                    <a:lstStyle/>
                    <a:p>
                      <a:pPr algn="ctr" rtl="0"/>
                      <a:r>
                        <a:rPr lang="en-US" dirty="0"/>
                        <a:t>C</a:t>
                      </a:r>
                      <a:r>
                        <a:rPr lang="en-GB" dirty="0" err="1"/>
                        <a:t>hromeOS</a:t>
                      </a:r>
                      <a:endParaRPr lang="en-GB" dirty="0"/>
                    </a:p>
                  </a:txBody>
                  <a:tcPr anchor="ctr">
                    <a:lnB w="9525" cap="flat" cmpd="sng" algn="ctr">
                      <a:solidFill>
                        <a:schemeClr val="accent1"/>
                      </a:solidFill>
                      <a:prstDash val="solid"/>
                      <a:round/>
                      <a:headEnd type="none" w="med" len="med"/>
                      <a:tailEnd type="none" w="med" len="med"/>
                    </a:lnB>
                  </a:tcPr>
                </a:tc>
                <a:tc>
                  <a:txBody>
                    <a:bodyPr/>
                    <a:lstStyle/>
                    <a:p>
                      <a:pPr algn="ctr" rtl="0"/>
                      <a:r>
                        <a:rPr lang="en-GB" dirty="0"/>
                        <a:t>Windows</a:t>
                      </a:r>
                    </a:p>
                  </a:txBody>
                  <a:tcPr anchor="ctr">
                    <a:lnB w="9525" cap="flat" cmpd="sng" algn="ctr">
                      <a:solidFill>
                        <a:schemeClr val="accent1"/>
                      </a:solidFill>
                      <a:prstDash val="solid"/>
                      <a:round/>
                      <a:headEnd type="none" w="med" len="med"/>
                      <a:tailEnd type="none" w="med" len="med"/>
                    </a:lnB>
                  </a:tcPr>
                </a:tc>
                <a:tc>
                  <a:txBody>
                    <a:bodyPr/>
                    <a:lstStyle/>
                    <a:p>
                      <a:pPr algn="ctr" rtl="0"/>
                      <a:r>
                        <a:rPr lang="en-GB" dirty="0"/>
                        <a:t>macOS</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632500">
                <a:tc>
                  <a:txBody>
                    <a:bodyPr/>
                    <a:lstStyle/>
                    <a:p>
                      <a:pPr algn="ctr" rtl="0"/>
                      <a:r>
                        <a:rPr lang="en-GB" dirty="0"/>
                        <a:t>Device Variety</a:t>
                      </a: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rtl="0"/>
                      <a:r>
                        <a:rPr lang="en-GB" dirty="0"/>
                        <a:t>Chromebooks and ChromeOS devices</a:t>
                      </a: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rtl="0"/>
                      <a:r>
                        <a:rPr lang="en-GB" dirty="0"/>
                        <a:t>Devices from multiple brands</a:t>
                      </a: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rtl="0"/>
                      <a:r>
                        <a:rPr lang="en-GB" dirty="0"/>
                        <a:t>Apple hardware</a:t>
                      </a: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69511366"/>
                  </a:ext>
                </a:extLst>
              </a:tr>
              <a:tr h="632500">
                <a:tc>
                  <a:txBody>
                    <a:bodyPr/>
                    <a:lstStyle/>
                    <a:p>
                      <a:pPr algn="ctr" rtl="0"/>
                      <a:r>
                        <a:rPr lang="en-GB" dirty="0"/>
                        <a:t>Ease of Use</a:t>
                      </a:r>
                    </a:p>
                  </a:txBody>
                  <a:tcPr anchor="ctr">
                    <a:lnT w="9525"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Simple,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Android-like</a:t>
                      </a:r>
                    </a:p>
                  </a:txBody>
                  <a:tcPr anchor="ctr">
                    <a:lnT w="9525" cap="flat" cmpd="sng" algn="ctr">
                      <a:solidFill>
                        <a:schemeClr val="accent1"/>
                      </a:solidFill>
                      <a:prstDash val="solid"/>
                      <a:round/>
                      <a:headEnd type="none" w="med" len="med"/>
                      <a:tailEnd type="none" w="med" len="med"/>
                    </a:lnT>
                  </a:tcPr>
                </a:tc>
                <a:tc>
                  <a:txBody>
                    <a:bodyPr/>
                    <a:lstStyle/>
                    <a:p>
                      <a:pPr algn="ctr" rtl="0"/>
                      <a:r>
                        <a:rPr lang="en-GB" dirty="0"/>
                        <a:t>Requires familiarity</a:t>
                      </a:r>
                    </a:p>
                  </a:txBody>
                  <a:tcPr anchor="ctr">
                    <a:lnT w="9525" cap="flat" cmpd="sng" algn="ctr">
                      <a:solidFill>
                        <a:schemeClr val="accent1"/>
                      </a:solidFill>
                      <a:prstDash val="solid"/>
                      <a:round/>
                      <a:headEnd type="none" w="med" len="med"/>
                      <a:tailEnd type="none" w="med" len="med"/>
                    </a:lnT>
                  </a:tcPr>
                </a:tc>
                <a:tc>
                  <a:txBody>
                    <a:bodyPr/>
                    <a:lstStyle/>
                    <a:p>
                      <a:pPr algn="ctr" rtl="0"/>
                      <a:r>
                        <a:rPr lang="en-GB" dirty="0"/>
                        <a:t>User-friendly for Apple's ecosystem</a:t>
                      </a:r>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242624683"/>
                  </a:ext>
                </a:extLst>
              </a:tr>
              <a:tr h="632500">
                <a:tc>
                  <a:txBody>
                    <a:bodyPr/>
                    <a:lstStyle/>
                    <a:p>
                      <a:pPr algn="ctr" rtl="0"/>
                      <a:r>
                        <a:rPr lang="en-GB" dirty="0"/>
                        <a:t>Application Support</a:t>
                      </a:r>
                    </a:p>
                  </a:txBody>
                  <a:tcPr anchor="ctr"/>
                </a:tc>
                <a:tc>
                  <a:txBody>
                    <a:bodyPr/>
                    <a:lstStyle/>
                    <a:p>
                      <a:pPr algn="ctr" rtl="0"/>
                      <a:r>
                        <a:rPr lang="en-GB" dirty="0"/>
                        <a:t>Lightweight apps, Android, and Linux</a:t>
                      </a:r>
                    </a:p>
                  </a:txBody>
                  <a:tcPr anchor="ctr"/>
                </a:tc>
                <a:tc>
                  <a:txBody>
                    <a:bodyPr/>
                    <a:lstStyle/>
                    <a:p>
                      <a:pPr algn="ctr" rtl="0"/>
                      <a:r>
                        <a:rPr lang="en-GB" dirty="0"/>
                        <a:t>Heavy apps and games</a:t>
                      </a:r>
                    </a:p>
                  </a:txBody>
                  <a:tcPr anchor="ctr"/>
                </a:tc>
                <a:tc>
                  <a:txBody>
                    <a:bodyPr/>
                    <a:lstStyle/>
                    <a:p>
                      <a:pPr algn="ctr" rtl="0"/>
                      <a:r>
                        <a:rPr lang="en-GB" dirty="0"/>
                        <a:t>Comprehensive app support</a:t>
                      </a:r>
                    </a:p>
                  </a:txBody>
                  <a:tcPr anchor="ctr"/>
                </a:tc>
                <a:extLst>
                  <a:ext uri="{0D108BD9-81ED-4DB2-BD59-A6C34878D82A}">
                    <a16:rowId xmlns:a16="http://schemas.microsoft.com/office/drawing/2014/main" val="3720867217"/>
                  </a:ext>
                </a:extLst>
              </a:tr>
              <a:tr h="361429">
                <a:tc>
                  <a:txBody>
                    <a:bodyPr/>
                    <a:lstStyle/>
                    <a:p>
                      <a:pPr algn="ctr" rtl="0"/>
                      <a:r>
                        <a:rPr lang="en-GB" dirty="0"/>
                        <a:t>Storage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Cloud-based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Local and external</a:t>
                      </a:r>
                    </a:p>
                  </a:txBody>
                  <a:tcPr anchor="ctr"/>
                </a:tc>
                <a:tc>
                  <a:txBody>
                    <a:bodyPr/>
                    <a:lstStyle/>
                    <a:p>
                      <a:pPr algn="ctr" rtl="0"/>
                      <a:r>
                        <a:rPr lang="en-GB" dirty="0"/>
                        <a:t>Local and iCloud</a:t>
                      </a:r>
                    </a:p>
                  </a:txBody>
                  <a:tcPr anchor="ctr"/>
                </a:tc>
                <a:extLst>
                  <a:ext uri="{0D108BD9-81ED-4DB2-BD59-A6C34878D82A}">
                    <a16:rowId xmlns:a16="http://schemas.microsoft.com/office/drawing/2014/main" val="1033236812"/>
                  </a:ext>
                </a:extLst>
              </a:tr>
              <a:tr h="361429">
                <a:tc>
                  <a:txBody>
                    <a:bodyPr/>
                    <a:lstStyle/>
                    <a:p>
                      <a:pPr algn="ctr" rtl="0"/>
                      <a:r>
                        <a:rPr lang="en-GB" dirty="0"/>
                        <a:t>Battery Life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Long-lasting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Shorter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Long-lasting</a:t>
                      </a:r>
                    </a:p>
                  </a:txBody>
                  <a:tcPr anchor="ctr"/>
                </a:tc>
                <a:extLst>
                  <a:ext uri="{0D108BD9-81ED-4DB2-BD59-A6C34878D82A}">
                    <a16:rowId xmlns:a16="http://schemas.microsoft.com/office/drawing/2014/main" val="2465055832"/>
                  </a:ext>
                </a:extLst>
              </a:tr>
              <a:tr h="632500">
                <a:tc>
                  <a:txBody>
                    <a:bodyPr/>
                    <a:lstStyle/>
                    <a:p>
                      <a:pPr algn="ctr" rtl="0"/>
                      <a:r>
                        <a:rPr lang="en-GB" dirty="0"/>
                        <a:t>Security</a:t>
                      </a:r>
                    </a:p>
                  </a:txBody>
                  <a:tcPr anchor="ctr"/>
                </a:tc>
                <a:tc>
                  <a:txBody>
                    <a:bodyPr/>
                    <a:lstStyle/>
                    <a:p>
                      <a:pPr algn="ctr" rtl="0"/>
                      <a:r>
                        <a:rPr lang="en-GB" dirty="0"/>
                        <a:t>Built-in virus protection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High risk of malware</a:t>
                      </a:r>
                    </a:p>
                  </a:txBody>
                  <a:tcPr anchor="ctr"/>
                </a:tc>
                <a:tc>
                  <a:txBody>
                    <a:bodyPr/>
                    <a:lstStyle/>
                    <a:p>
                      <a:pPr algn="ctr" rtl="0"/>
                      <a:r>
                        <a:rPr lang="en-GB" dirty="0"/>
                        <a:t>Robust security features</a:t>
                      </a:r>
                    </a:p>
                  </a:txBody>
                  <a:tcPr anchor="ctr"/>
                </a:tc>
                <a:extLst>
                  <a:ext uri="{0D108BD9-81ED-4DB2-BD59-A6C34878D82A}">
                    <a16:rowId xmlns:a16="http://schemas.microsoft.com/office/drawing/2014/main" val="198890564"/>
                  </a:ext>
                </a:extLst>
              </a:tr>
              <a:tr h="632500">
                <a:tc>
                  <a:txBody>
                    <a:bodyPr/>
                    <a:lstStyle/>
                    <a:p>
                      <a:pPr algn="ctr" rtl="0"/>
                      <a:r>
                        <a:rPr lang="en-GB" dirty="0"/>
                        <a:t>Installation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Pre-installed on Chromebooks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Long and manual setup</a:t>
                      </a:r>
                    </a:p>
                  </a:txBody>
                  <a:tcPr anchor="ctr"/>
                </a:tc>
                <a:tc>
                  <a:txBody>
                    <a:bodyPr/>
                    <a:lstStyle/>
                    <a:p>
                      <a:pPr algn="ctr" rtl="0"/>
                      <a:r>
                        <a:rPr lang="en-GB" dirty="0"/>
                        <a:t>Pre-installed on Apple devices</a:t>
                      </a:r>
                    </a:p>
                  </a:txBody>
                  <a:tcPr anchor="ctr"/>
                </a:tc>
                <a:extLst>
                  <a:ext uri="{0D108BD9-81ED-4DB2-BD59-A6C34878D82A}">
                    <a16:rowId xmlns:a16="http://schemas.microsoft.com/office/drawing/2014/main" val="1229989533"/>
                  </a:ext>
                </a:extLst>
              </a:tr>
              <a:tr h="632500">
                <a:tc>
                  <a:txBody>
                    <a:bodyPr/>
                    <a:lstStyle/>
                    <a:p>
                      <a:pPr algn="ctr" rtl="0"/>
                      <a:r>
                        <a:rPr lang="en-GB" dirty="0"/>
                        <a:t>Integration</a:t>
                      </a:r>
                    </a:p>
                  </a:txBody>
                  <a:tcPr anchor="ctr"/>
                </a:tc>
                <a:tc>
                  <a:txBody>
                    <a:bodyPr/>
                    <a:lstStyle/>
                    <a:p>
                      <a:pPr algn="ctr" rtl="0"/>
                      <a:r>
                        <a:rPr lang="en-GB" dirty="0"/>
                        <a:t>Works well with Google services</a:t>
                      </a:r>
                    </a:p>
                  </a:txBody>
                  <a:tcPr anchor="ctr"/>
                </a:tc>
                <a:tc>
                  <a:txBody>
                    <a:bodyPr/>
                    <a:lstStyle/>
                    <a:p>
                      <a:pPr algn="ctr" rtl="0"/>
                      <a:r>
                        <a:rPr lang="en-GB" dirty="0"/>
                        <a:t>Compatible with many devices</a:t>
                      </a:r>
                    </a:p>
                  </a:txBody>
                  <a:tcPr anchor="ctr"/>
                </a:tc>
                <a:tc>
                  <a:txBody>
                    <a:bodyPr/>
                    <a:lstStyle/>
                    <a:p>
                      <a:pPr algn="ctr" rtl="0"/>
                      <a:r>
                        <a:rPr lang="en-GB" dirty="0"/>
                        <a:t>Apple ecosystem integration</a:t>
                      </a:r>
                    </a:p>
                  </a:txBody>
                  <a:tcPr anchor="ctr"/>
                </a:tc>
                <a:extLst>
                  <a:ext uri="{0D108BD9-81ED-4DB2-BD59-A6C34878D82A}">
                    <a16:rowId xmlns:a16="http://schemas.microsoft.com/office/drawing/2014/main" val="2455681491"/>
                  </a:ext>
                </a:extLst>
              </a:tr>
              <a:tr h="890789">
                <a:tc>
                  <a:txBody>
                    <a:bodyPr/>
                    <a:lstStyle/>
                    <a:p>
                      <a:pPr algn="ctr" rtl="0"/>
                      <a:r>
                        <a:rPr lang="en-GB" dirty="0"/>
                        <a:t>Target Users</a:t>
                      </a:r>
                    </a:p>
                  </a:txBody>
                  <a:tcPr anchor="ctr"/>
                </a:tc>
                <a:tc>
                  <a:txBody>
                    <a:bodyPr/>
                    <a:lstStyle/>
                    <a:p>
                      <a:pPr algn="ctr" rtl="0"/>
                      <a:r>
                        <a:rPr lang="en-GB" dirty="0"/>
                        <a:t>Students, casual users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Power users, gamers, enterprise use</a:t>
                      </a:r>
                    </a:p>
                  </a:txBody>
                  <a:tcPr anchor="ctr"/>
                </a:tc>
                <a:tc>
                  <a:txBody>
                    <a:bodyPr/>
                    <a:lstStyle/>
                    <a:p>
                      <a:pPr algn="ctr" rtl="0"/>
                      <a:r>
                        <a:rPr lang="en-GB" dirty="0"/>
                        <a:t>Professionals, those in Apple's ecosystem</a:t>
                      </a:r>
                    </a:p>
                  </a:txBody>
                  <a:tcPr anchor="ctr"/>
                </a:tc>
                <a:extLst>
                  <a:ext uri="{0D108BD9-81ED-4DB2-BD59-A6C34878D82A}">
                    <a16:rowId xmlns:a16="http://schemas.microsoft.com/office/drawing/2014/main" val="1474616042"/>
                  </a:ext>
                </a:extLst>
              </a:tr>
              <a:tr h="361429">
                <a:tc>
                  <a:txBody>
                    <a:bodyPr/>
                    <a:lstStyle/>
                    <a:p>
                      <a:pPr algn="ctr" rtl="0"/>
                      <a:r>
                        <a:rPr lang="en-GB" dirty="0"/>
                        <a:t>Cost</a:t>
                      </a:r>
                    </a:p>
                  </a:txBody>
                  <a:tcPr anchor="ctr"/>
                </a:tc>
                <a:tc>
                  <a:txBody>
                    <a:bodyPr/>
                    <a:lstStyle/>
                    <a:p>
                      <a:pPr algn="ctr" rtl="0"/>
                      <a:r>
                        <a:rPr lang="en-GB" dirty="0"/>
                        <a:t>Affordable </a:t>
                      </a:r>
                    </a:p>
                  </a:txBody>
                  <a:tcPr anchor="ctr"/>
                </a:tc>
                <a:tc>
                  <a:txBody>
                    <a:bodyPr/>
                    <a:lstStyle/>
                    <a:p>
                      <a:pPr algn="ctr" rtl="0"/>
                      <a:r>
                        <a:rPr lang="en-GB" dirty="0"/>
                        <a:t>Varies </a:t>
                      </a:r>
                    </a:p>
                  </a:txBody>
                  <a:tcPr anchor="ctr"/>
                </a:tc>
                <a:tc>
                  <a:txBody>
                    <a:bodyPr/>
                    <a:lstStyle/>
                    <a:p>
                      <a:pPr algn="ctr" rtl="0"/>
                      <a:r>
                        <a:rPr lang="en-GB" dirty="0"/>
                        <a:t>Higher-priced</a:t>
                      </a:r>
                    </a:p>
                  </a:txBody>
                  <a:tcPr anchor="ctr"/>
                </a:tc>
                <a:extLst>
                  <a:ext uri="{0D108BD9-81ED-4DB2-BD59-A6C34878D82A}">
                    <a16:rowId xmlns:a16="http://schemas.microsoft.com/office/drawing/2014/main" val="3248917629"/>
                  </a:ext>
                </a:extLst>
              </a:tr>
              <a:tr h="632500">
                <a:tc>
                  <a:txBody>
                    <a:bodyPr/>
                    <a:lstStyle/>
                    <a:p>
                      <a:pPr algn="ctr" rtl="0"/>
                      <a:r>
                        <a:rPr lang="en-GB" dirty="0"/>
                        <a:t>Performance</a:t>
                      </a:r>
                    </a:p>
                  </a:txBody>
                  <a:tcPr anchor="ctr"/>
                </a:tc>
                <a:tc>
                  <a:txBody>
                    <a:bodyPr/>
                    <a:lstStyle/>
                    <a:p>
                      <a:pPr algn="ctr" rtl="0"/>
                      <a:r>
                        <a:rPr lang="en-GB" dirty="0"/>
                        <a:t>Optimized for simple tasks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Good for demanding tasks</a:t>
                      </a:r>
                    </a:p>
                  </a:txBody>
                  <a:tcPr anchor="ctr"/>
                </a:tc>
                <a:tc>
                  <a:txBody>
                    <a:bodyPr/>
                    <a:lstStyle/>
                    <a:p>
                      <a:pPr algn="ctr" rtl="0"/>
                      <a:r>
                        <a:rPr lang="en-GB" dirty="0"/>
                        <a:t>Consistent and reliable</a:t>
                      </a:r>
                    </a:p>
                  </a:txBody>
                  <a:tcPr anchor="ctr"/>
                </a:tc>
                <a:extLst>
                  <a:ext uri="{0D108BD9-81ED-4DB2-BD59-A6C34878D82A}">
                    <a16:rowId xmlns:a16="http://schemas.microsoft.com/office/drawing/2014/main" val="3760015606"/>
                  </a:ext>
                </a:extLst>
              </a:tr>
            </a:tbl>
          </a:graphicData>
        </a:graphic>
      </p:graphicFrame>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a:xfrm>
            <a:off x="11602477" y="6398878"/>
            <a:ext cx="470887" cy="365125"/>
          </a:xfrm>
        </p:spPr>
        <p:txBody>
          <a:bodyPr rtlCol="0"/>
          <a:lstStyle/>
          <a:p>
            <a:pPr rtl="0"/>
            <a:fld id="{312CC964-A50B-4C29-B4E4-2C30BB34CCF3}" type="slidenum">
              <a:rPr lang="en-GB" smtClean="0"/>
              <a:pPr rtl="0"/>
              <a:t>5</a:t>
            </a:fld>
            <a:endParaRPr lang="en-GB" dirty="0"/>
          </a:p>
        </p:txBody>
      </p:sp>
    </p:spTree>
    <p:extLst>
      <p:ext uri="{BB962C8B-B14F-4D97-AF65-F5344CB8AC3E}">
        <p14:creationId xmlns:p14="http://schemas.microsoft.com/office/powerpoint/2010/main" val="269439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CD2A-2EC1-4055-AE20-4A35A1794F1C}"/>
              </a:ext>
            </a:extLst>
          </p:cNvPr>
          <p:cNvSpPr>
            <a:spLocks noGrp="1"/>
          </p:cNvSpPr>
          <p:nvPr>
            <p:ph type="title"/>
          </p:nvPr>
        </p:nvSpPr>
        <p:spPr>
          <a:xfrm>
            <a:off x="839788" y="365125"/>
            <a:ext cx="10515600" cy="1325563"/>
          </a:xfrm>
        </p:spPr>
        <p:txBody>
          <a:bodyPr rtlCol="0"/>
          <a:lstStyle/>
          <a:p>
            <a:pPr rtl="0"/>
            <a:r>
              <a:rPr lang="en-GB" b="1" i="0" dirty="0"/>
              <a:t>ADVANTAGES / DISADVANTAGES</a:t>
            </a:r>
          </a:p>
        </p:txBody>
      </p:sp>
      <p:sp>
        <p:nvSpPr>
          <p:cNvPr id="3" name="Text Placeholder 2">
            <a:extLst>
              <a:ext uri="{FF2B5EF4-FFF2-40B4-BE49-F238E27FC236}">
                <a16:creationId xmlns:a16="http://schemas.microsoft.com/office/drawing/2014/main" id="{7F14164C-CD4F-433C-8B7E-A0156DB2F947}"/>
              </a:ext>
            </a:extLst>
          </p:cNvPr>
          <p:cNvSpPr>
            <a:spLocks noGrp="1"/>
          </p:cNvSpPr>
          <p:nvPr>
            <p:ph type="body" idx="1"/>
          </p:nvPr>
        </p:nvSpPr>
        <p:spPr>
          <a:xfrm>
            <a:off x="839788" y="1734325"/>
            <a:ext cx="5157787" cy="823912"/>
          </a:xfrm>
        </p:spPr>
        <p:txBody>
          <a:bodyPr rtlCol="0"/>
          <a:lstStyle/>
          <a:p>
            <a:pPr rtl="0"/>
            <a:r>
              <a:rPr lang="en-GB" dirty="0"/>
              <a:t>ADVANTAGES</a:t>
            </a:r>
          </a:p>
        </p:txBody>
      </p:sp>
      <p:sp>
        <p:nvSpPr>
          <p:cNvPr id="4" name="Content Placeholder 3">
            <a:extLst>
              <a:ext uri="{FF2B5EF4-FFF2-40B4-BE49-F238E27FC236}">
                <a16:creationId xmlns:a16="http://schemas.microsoft.com/office/drawing/2014/main" id="{CDE237F4-D8FA-4EB0-8875-57E81F3EA824}"/>
              </a:ext>
            </a:extLst>
          </p:cNvPr>
          <p:cNvSpPr>
            <a:spLocks noGrp="1"/>
          </p:cNvSpPr>
          <p:nvPr>
            <p:ph sz="half" idx="2"/>
          </p:nvPr>
        </p:nvSpPr>
        <p:spPr>
          <a:xfrm>
            <a:off x="839788" y="2558237"/>
            <a:ext cx="5157787" cy="3684588"/>
          </a:xfrm>
        </p:spPr>
        <p:txBody>
          <a:bodyPr rtlCol="0">
            <a:normAutofit fontScale="85000" lnSpcReduction="20000"/>
          </a:bodyPr>
          <a:lstStyle/>
          <a:p>
            <a:pPr rtl="0"/>
            <a:r>
              <a:rPr lang="en-GB" b="1" dirty="0"/>
              <a:t>Security: </a:t>
            </a:r>
            <a:r>
              <a:rPr lang="en-GB" dirty="0"/>
              <a:t>Based on Linux kernel, resistant to viruses and malware.</a:t>
            </a:r>
          </a:p>
          <a:p>
            <a:pPr rtl="0"/>
            <a:r>
              <a:rPr lang="en-GB" b="1" dirty="0"/>
              <a:t>Simplicity: </a:t>
            </a:r>
            <a:r>
              <a:rPr lang="en-GB" dirty="0"/>
              <a:t>Minimalistic interface for easy navigation.</a:t>
            </a:r>
          </a:p>
          <a:p>
            <a:pPr rtl="0"/>
            <a:r>
              <a:rPr lang="en-GB" b="1" dirty="0"/>
              <a:t>Automatic Updates: </a:t>
            </a:r>
            <a:r>
              <a:rPr lang="en-GB" dirty="0"/>
              <a:t>Updates regularly and automatically, reducing user effort.</a:t>
            </a:r>
          </a:p>
          <a:p>
            <a:pPr rtl="0"/>
            <a:r>
              <a:rPr lang="en-GB" b="1" dirty="0"/>
              <a:t>Affordability: </a:t>
            </a:r>
            <a:r>
              <a:rPr lang="en-GB" dirty="0"/>
              <a:t>Chromebooks are cost-effective compared to traditional laptops.</a:t>
            </a:r>
          </a:p>
          <a:p>
            <a:pPr rtl="0"/>
            <a:r>
              <a:rPr lang="en-GB" b="1" dirty="0"/>
              <a:t>Ease of Use: </a:t>
            </a:r>
            <a:r>
              <a:rPr lang="en-GB" dirty="0"/>
              <a:t>User-friendly, with a focus on web and cloud applications.</a:t>
            </a:r>
          </a:p>
          <a:p>
            <a:pPr rtl="0"/>
            <a:r>
              <a:rPr lang="en-GB" b="1" dirty="0"/>
              <a:t>Accessibility: </a:t>
            </a:r>
            <a:r>
              <a:rPr lang="en-GB" dirty="0"/>
              <a:t>Widely used in education due to affordability and simplicity.</a:t>
            </a:r>
          </a:p>
        </p:txBody>
      </p:sp>
      <p:sp>
        <p:nvSpPr>
          <p:cNvPr id="5" name="Text Placeholder 4">
            <a:extLst>
              <a:ext uri="{FF2B5EF4-FFF2-40B4-BE49-F238E27FC236}">
                <a16:creationId xmlns:a16="http://schemas.microsoft.com/office/drawing/2014/main" id="{77A2ABE5-0226-49ED-8CCF-C68A5DC8C37A}"/>
              </a:ext>
            </a:extLst>
          </p:cNvPr>
          <p:cNvSpPr>
            <a:spLocks noGrp="1"/>
          </p:cNvSpPr>
          <p:nvPr>
            <p:ph type="body" sz="quarter" idx="3"/>
          </p:nvPr>
        </p:nvSpPr>
        <p:spPr>
          <a:xfrm>
            <a:off x="6172200" y="1734325"/>
            <a:ext cx="5183188" cy="823912"/>
          </a:xfrm>
        </p:spPr>
        <p:txBody>
          <a:bodyPr rtlCol="0"/>
          <a:lstStyle/>
          <a:p>
            <a:pPr rtl="0"/>
            <a:r>
              <a:rPr lang="en-GB" dirty="0"/>
              <a:t>DISADVANTAGES</a:t>
            </a:r>
          </a:p>
        </p:txBody>
      </p:sp>
      <p:sp>
        <p:nvSpPr>
          <p:cNvPr id="6" name="Content Placeholder 5">
            <a:extLst>
              <a:ext uri="{FF2B5EF4-FFF2-40B4-BE49-F238E27FC236}">
                <a16:creationId xmlns:a16="http://schemas.microsoft.com/office/drawing/2014/main" id="{B05028CE-DA21-47EC-B483-3CE6A8E62CF1}"/>
              </a:ext>
            </a:extLst>
          </p:cNvPr>
          <p:cNvSpPr>
            <a:spLocks noGrp="1"/>
          </p:cNvSpPr>
          <p:nvPr>
            <p:ph sz="quarter" idx="4"/>
          </p:nvPr>
        </p:nvSpPr>
        <p:spPr>
          <a:xfrm>
            <a:off x="6172200" y="2558237"/>
            <a:ext cx="5183188" cy="3684588"/>
          </a:xfrm>
        </p:spPr>
        <p:txBody>
          <a:bodyPr rtlCol="0">
            <a:normAutofit fontScale="85000" lnSpcReduction="20000"/>
          </a:bodyPr>
          <a:lstStyle/>
          <a:p>
            <a:pPr rtl="0"/>
            <a:r>
              <a:rPr lang="en-GB" b="1" dirty="0"/>
              <a:t>Internet Dependency: </a:t>
            </a:r>
            <a:r>
              <a:rPr lang="en-GB" dirty="0"/>
              <a:t>Heavily reliant on internet for functionality.</a:t>
            </a:r>
          </a:p>
          <a:p>
            <a:pPr rtl="0"/>
            <a:r>
              <a:rPr lang="en-GB" b="1" dirty="0"/>
              <a:t>Limited Applications: </a:t>
            </a:r>
            <a:r>
              <a:rPr lang="en-GB" dirty="0"/>
              <a:t>Fewer application options compared to Windows/macOS.</a:t>
            </a:r>
          </a:p>
          <a:p>
            <a:pPr rtl="0"/>
            <a:r>
              <a:rPr lang="en-GB" b="1" dirty="0"/>
              <a:t>Performance: </a:t>
            </a:r>
            <a:r>
              <a:rPr lang="en-GB" dirty="0"/>
              <a:t>Not ideal for demanding tasks like graphic design or video editing.</a:t>
            </a:r>
          </a:p>
          <a:p>
            <a:pPr rtl="0"/>
            <a:r>
              <a:rPr lang="en-GB" b="1" dirty="0"/>
              <a:t>Update Control: </a:t>
            </a:r>
            <a:r>
              <a:rPr lang="en-GB" dirty="0"/>
              <a:t>Users cannot decide when updates occur.</a:t>
            </a:r>
          </a:p>
          <a:p>
            <a:pPr rtl="0"/>
            <a:r>
              <a:rPr lang="en-GB" b="1" dirty="0"/>
              <a:t>Customization: </a:t>
            </a:r>
            <a:r>
              <a:rPr lang="en-GB" dirty="0"/>
              <a:t>Minimal customization options compared to other OSs.</a:t>
            </a:r>
          </a:p>
        </p:txBody>
      </p:sp>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a:xfrm>
            <a:off x="11602477" y="6398878"/>
            <a:ext cx="470887" cy="365125"/>
          </a:xfrm>
        </p:spPr>
        <p:txBody>
          <a:bodyPr rtlCol="0"/>
          <a:lstStyle/>
          <a:p>
            <a:pPr rtl="0"/>
            <a:fld id="{312CC964-A50B-4C29-B4E4-2C30BB34CCF3}" type="slidenum">
              <a:rPr lang="en-GB" smtClean="0"/>
              <a:pPr rtl="0"/>
              <a:t>6</a:t>
            </a:fld>
            <a:endParaRPr lang="en-GB" dirty="0"/>
          </a:p>
        </p:txBody>
      </p:sp>
      <p:pic>
        <p:nvPicPr>
          <p:cNvPr id="8" name="Picture 2" descr="EPL606: Computer Networks and the Internet">
            <a:extLst>
              <a:ext uri="{FF2B5EF4-FFF2-40B4-BE49-F238E27FC236}">
                <a16:creationId xmlns:a16="http://schemas.microsoft.com/office/drawing/2014/main" id="{28646BC6-3CF3-5458-70EA-F2612D9329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5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FF8487-12CC-455B-BB28-092AAA3E43A4}"/>
              </a:ext>
            </a:extLst>
          </p:cNvPr>
          <p:cNvSpPr>
            <a:spLocks noGrp="1"/>
          </p:cNvSpPr>
          <p:nvPr>
            <p:ph type="title"/>
          </p:nvPr>
        </p:nvSpPr>
        <p:spPr>
          <a:xfrm>
            <a:off x="1143000" y="533401"/>
            <a:ext cx="9906000" cy="1382156"/>
          </a:xfrm>
        </p:spPr>
        <p:txBody>
          <a:bodyPr rtlCol="0"/>
          <a:lstStyle/>
          <a:p>
            <a:pPr rtl="0"/>
            <a:r>
              <a:rPr lang="en-GB" b="1" i="0" dirty="0"/>
              <a:t>INSTALLATION</a:t>
            </a:r>
          </a:p>
        </p:txBody>
      </p:sp>
      <p:pic>
        <p:nvPicPr>
          <p:cNvPr id="25" name="Picture Placeholder 24">
            <a:extLst>
              <a:ext uri="{FF2B5EF4-FFF2-40B4-BE49-F238E27FC236}">
                <a16:creationId xmlns:a16="http://schemas.microsoft.com/office/drawing/2014/main" id="{192E2443-3386-4F13-B458-B0DF7511A5FD}"/>
              </a:ext>
            </a:extLst>
          </p:cNvPr>
          <p:cNvPicPr>
            <a:picLocks noGrp="1" noChangeAspect="1"/>
          </p:cNvPicPr>
          <p:nvPr>
            <p:ph type="pic" sz="quarter" idx="20"/>
          </p:nvPr>
        </p:nvPicPr>
        <p:blipFill>
          <a:blip r:embed="rId2"/>
          <a:srcRect l="942" t="770" r="572" b="870"/>
          <a:stretch/>
        </p:blipFill>
        <p:spPr>
          <a:xfrm>
            <a:off x="1142999" y="3670512"/>
            <a:ext cx="3201115" cy="2160000"/>
          </a:xfrm>
        </p:spPr>
      </p:pic>
      <p:pic>
        <p:nvPicPr>
          <p:cNvPr id="27" name="Picture Placeholder 26">
            <a:extLst>
              <a:ext uri="{FF2B5EF4-FFF2-40B4-BE49-F238E27FC236}">
                <a16:creationId xmlns:a16="http://schemas.microsoft.com/office/drawing/2014/main" id="{2E18694F-192C-45F7-A79D-A6644797BCE7}"/>
              </a:ext>
            </a:extLst>
          </p:cNvPr>
          <p:cNvPicPr>
            <a:picLocks noGrp="1" noChangeAspect="1"/>
          </p:cNvPicPr>
          <p:nvPr>
            <p:ph type="pic" sz="quarter" idx="21"/>
          </p:nvPr>
        </p:nvPicPr>
        <p:blipFill>
          <a:blip r:embed="rId3"/>
          <a:srcRect l="1606" t="2324" r="1295" b="3188"/>
          <a:stretch/>
        </p:blipFill>
        <p:spPr>
          <a:xfrm>
            <a:off x="4876299" y="3670512"/>
            <a:ext cx="3201115" cy="2160000"/>
          </a:xfrm>
        </p:spPr>
      </p:pic>
      <p:pic>
        <p:nvPicPr>
          <p:cNvPr id="29" name="Picture Placeholder 28">
            <a:extLst>
              <a:ext uri="{FF2B5EF4-FFF2-40B4-BE49-F238E27FC236}">
                <a16:creationId xmlns:a16="http://schemas.microsoft.com/office/drawing/2014/main" id="{AD3CA8A0-C478-4601-B591-250B0F58C3EA}"/>
              </a:ext>
            </a:extLst>
          </p:cNvPr>
          <p:cNvPicPr>
            <a:picLocks noGrp="1" noChangeAspect="1"/>
          </p:cNvPicPr>
          <p:nvPr>
            <p:ph type="pic" sz="quarter" idx="22"/>
          </p:nvPr>
        </p:nvPicPr>
        <p:blipFill>
          <a:blip r:embed="rId4"/>
          <a:srcRect l="831" t="3914" r="650" b="1591"/>
          <a:stretch/>
        </p:blipFill>
        <p:spPr>
          <a:xfrm>
            <a:off x="8609597" y="3670512"/>
            <a:ext cx="3201173" cy="2160000"/>
          </a:xfrm>
        </p:spPr>
      </p:pic>
      <p:sp>
        <p:nvSpPr>
          <p:cNvPr id="34" name="Slide Number Placeholder 33">
            <a:extLst>
              <a:ext uri="{FF2B5EF4-FFF2-40B4-BE49-F238E27FC236}">
                <a16:creationId xmlns:a16="http://schemas.microsoft.com/office/drawing/2014/main" id="{97124BB6-5243-455D-83FF-AE2077E38773}"/>
              </a:ext>
            </a:extLst>
          </p:cNvPr>
          <p:cNvSpPr>
            <a:spLocks noGrp="1"/>
          </p:cNvSpPr>
          <p:nvPr>
            <p:ph type="sldNum" sz="quarter" idx="12"/>
          </p:nvPr>
        </p:nvSpPr>
        <p:spPr>
          <a:xfrm>
            <a:off x="11602477" y="6398878"/>
            <a:ext cx="470887" cy="365125"/>
          </a:xfrm>
        </p:spPr>
        <p:txBody>
          <a:bodyPr rtlCol="0"/>
          <a:lstStyle/>
          <a:p>
            <a:pPr rtl="0"/>
            <a:fld id="{312CC964-A50B-4C29-B4E4-2C30BB34CCF3}" type="slidenum">
              <a:rPr lang="en-GB" smtClean="0"/>
              <a:pPr rtl="0"/>
              <a:t>7</a:t>
            </a:fld>
            <a:endParaRPr lang="en-GB" dirty="0"/>
          </a:p>
        </p:txBody>
      </p:sp>
      <p:sp>
        <p:nvSpPr>
          <p:cNvPr id="2" name="TextBox 1">
            <a:extLst>
              <a:ext uri="{FF2B5EF4-FFF2-40B4-BE49-F238E27FC236}">
                <a16:creationId xmlns:a16="http://schemas.microsoft.com/office/drawing/2014/main" id="{4F420032-712C-D57E-F6B6-E94097F2D7C5}"/>
              </a:ext>
            </a:extLst>
          </p:cNvPr>
          <p:cNvSpPr txBox="1"/>
          <p:nvPr/>
        </p:nvSpPr>
        <p:spPr>
          <a:xfrm>
            <a:off x="1142999" y="1806013"/>
            <a:ext cx="10252495" cy="1477328"/>
          </a:xfrm>
          <a:prstGeom prst="rect">
            <a:avLst/>
          </a:prstGeom>
          <a:noFill/>
        </p:spPr>
        <p:txBody>
          <a:bodyPr wrap="square" rtlCol="0">
            <a:spAutoFit/>
          </a:bodyPr>
          <a:lstStyle/>
          <a:p>
            <a:pPr algn="just"/>
            <a:r>
              <a:rPr lang="en-US" dirty="0"/>
              <a:t>ChromeOS is pre-installed in Chromebooks and </a:t>
            </a:r>
            <a:r>
              <a:rPr lang="en-US" dirty="0" err="1"/>
              <a:t>Chromeboxes</a:t>
            </a:r>
            <a:r>
              <a:rPr lang="en-US" dirty="0"/>
              <a:t> exclusively. </a:t>
            </a:r>
          </a:p>
          <a:p>
            <a:pPr algn="just"/>
            <a:endParaRPr lang="en-US" dirty="0"/>
          </a:p>
          <a:p>
            <a:pPr algn="just"/>
            <a:r>
              <a:rPr lang="en-US" dirty="0"/>
              <a:t>For other devices, Google offers </a:t>
            </a:r>
            <a:r>
              <a:rPr lang="en-US" b="1" dirty="0"/>
              <a:t>ChromeOS flex</a:t>
            </a:r>
            <a:r>
              <a:rPr lang="en-US" dirty="0"/>
              <a:t>, a </a:t>
            </a:r>
            <a:r>
              <a:rPr lang="en-GB" dirty="0"/>
              <a:t>version of ChromeOS designed to be installed on existing Windows PCs and Macs, extending the life of aging hardware by converting them into Chromebooks or </a:t>
            </a:r>
            <a:r>
              <a:rPr lang="en-GB" dirty="0" err="1"/>
              <a:t>Chromeboxes</a:t>
            </a:r>
            <a:r>
              <a:rPr lang="en-GB" dirty="0"/>
              <a:t>. Unfortunately, it is limited to only a few certified devices and has some differences compared to ChromeOS. </a:t>
            </a:r>
          </a:p>
        </p:txBody>
      </p:sp>
      <p:pic>
        <p:nvPicPr>
          <p:cNvPr id="4" name="Picture 2" descr="EPL606: Computer Networks and the Internet">
            <a:extLst>
              <a:ext uri="{FF2B5EF4-FFF2-40B4-BE49-F238E27FC236}">
                <a16:creationId xmlns:a16="http://schemas.microsoft.com/office/drawing/2014/main" id="{54C5227B-D0B8-BBBF-0E8C-14E0DA291C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7C77-FE48-8403-683D-5F483EC62FB6}"/>
              </a:ext>
            </a:extLst>
          </p:cNvPr>
          <p:cNvSpPr>
            <a:spLocks noGrp="1"/>
          </p:cNvSpPr>
          <p:nvPr>
            <p:ph type="title"/>
          </p:nvPr>
        </p:nvSpPr>
        <p:spPr/>
        <p:txBody>
          <a:bodyPr/>
          <a:lstStyle/>
          <a:p>
            <a:r>
              <a:rPr lang="en-US" b="1" i="0" dirty="0"/>
              <a:t>Prepare for installation</a:t>
            </a:r>
            <a:endParaRPr lang="en-GB" b="1" i="0" dirty="0"/>
          </a:p>
        </p:txBody>
      </p:sp>
      <p:sp>
        <p:nvSpPr>
          <p:cNvPr id="6" name="Slide Number Placeholder 5">
            <a:extLst>
              <a:ext uri="{FF2B5EF4-FFF2-40B4-BE49-F238E27FC236}">
                <a16:creationId xmlns:a16="http://schemas.microsoft.com/office/drawing/2014/main" id="{12911721-EB84-7994-652F-01415774F483}"/>
              </a:ext>
            </a:extLst>
          </p:cNvPr>
          <p:cNvSpPr>
            <a:spLocks noGrp="1"/>
          </p:cNvSpPr>
          <p:nvPr>
            <p:ph type="sldNum" sz="quarter" idx="12"/>
          </p:nvPr>
        </p:nvSpPr>
        <p:spPr/>
        <p:txBody>
          <a:bodyPr/>
          <a:lstStyle/>
          <a:p>
            <a:pPr rtl="0"/>
            <a:fld id="{312CC964-A50B-4C29-B4E4-2C30BB34CCF3}" type="slidenum">
              <a:rPr lang="en-GB" smtClean="0"/>
              <a:t>8</a:t>
            </a:fld>
            <a:endParaRPr lang="en-GB" dirty="0"/>
          </a:p>
        </p:txBody>
      </p:sp>
      <p:sp>
        <p:nvSpPr>
          <p:cNvPr id="9" name="TextBox 8">
            <a:extLst>
              <a:ext uri="{FF2B5EF4-FFF2-40B4-BE49-F238E27FC236}">
                <a16:creationId xmlns:a16="http://schemas.microsoft.com/office/drawing/2014/main" id="{83AEEDBF-5C37-36A8-B601-1ADD469CA8A4}"/>
              </a:ext>
            </a:extLst>
          </p:cNvPr>
          <p:cNvSpPr txBox="1"/>
          <p:nvPr/>
        </p:nvSpPr>
        <p:spPr>
          <a:xfrm>
            <a:off x="1315616" y="1915557"/>
            <a:ext cx="9733384" cy="4278094"/>
          </a:xfrm>
          <a:prstGeom prst="rect">
            <a:avLst/>
          </a:prstGeom>
          <a:noFill/>
        </p:spPr>
        <p:txBody>
          <a:bodyPr wrap="square" rtlCol="0">
            <a:spAutoFit/>
          </a:bodyPr>
          <a:lstStyle/>
          <a:p>
            <a:pPr algn="just"/>
            <a:r>
              <a:rPr lang="en-US" sz="1600" b="1" dirty="0"/>
              <a:t>Before we start</a:t>
            </a:r>
            <a:r>
              <a:rPr lang="en-US" sz="1600" dirty="0"/>
              <a:t> with step 1, we must </a:t>
            </a:r>
            <a:r>
              <a:rPr lang="en-US" sz="1600" b="1" dirty="0"/>
              <a:t>check if our device is certified </a:t>
            </a:r>
            <a:r>
              <a:rPr lang="en-US" sz="1600" dirty="0"/>
              <a:t>by Google to use ChromeOS Flex.</a:t>
            </a:r>
          </a:p>
          <a:p>
            <a:pPr algn="just"/>
            <a:r>
              <a:rPr lang="en-US" sz="1600" dirty="0"/>
              <a:t>The list with the certified devices is here : </a:t>
            </a:r>
            <a:r>
              <a:rPr lang="en-US" sz="1600" dirty="0">
                <a:hlinkClick r:id="rId2"/>
              </a:rPr>
              <a:t>Certified models list</a:t>
            </a:r>
            <a:endParaRPr lang="en-US" sz="1600" dirty="0"/>
          </a:p>
          <a:p>
            <a:pPr algn="just"/>
            <a:endParaRPr lang="en-US" sz="1600" dirty="0"/>
          </a:p>
          <a:p>
            <a:pPr algn="just"/>
            <a:r>
              <a:rPr lang="en-US" sz="1600" b="1" dirty="0"/>
              <a:t>What we need:</a:t>
            </a:r>
          </a:p>
          <a:p>
            <a:pPr marL="342900" indent="-342900" algn="just">
              <a:buFont typeface="Arial" panose="020B0604020202020204" pitchFamily="34" charset="0"/>
              <a:buChar char="•"/>
            </a:pPr>
            <a:r>
              <a:rPr lang="en-US" sz="1600" b="1" dirty="0"/>
              <a:t>Device to Create USB Installer</a:t>
            </a:r>
          </a:p>
          <a:p>
            <a:pPr marL="800100" lvl="1" indent="-342900" algn="just">
              <a:buFont typeface="Arial" panose="020B0604020202020204" pitchFamily="34" charset="0"/>
              <a:buChar char="•"/>
            </a:pPr>
            <a:r>
              <a:rPr lang="en-US" sz="1600" dirty="0"/>
              <a:t>Use a device running ChromeOS, Windows, Mac, or Linux.</a:t>
            </a:r>
          </a:p>
          <a:p>
            <a:pPr marL="800100" lvl="1" indent="-342900" algn="just">
              <a:buFont typeface="Arial" panose="020B0604020202020204" pitchFamily="34" charset="0"/>
              <a:buChar char="•"/>
            </a:pPr>
            <a:r>
              <a:rPr lang="en-US" sz="1600" dirty="0"/>
              <a:t>If using the Chromebook Recovery Utility, ensure Chrome browser is installed and updated.</a:t>
            </a:r>
          </a:p>
          <a:p>
            <a:pPr marL="342900" indent="-342900" algn="just">
              <a:buFont typeface="Arial" panose="020B0604020202020204" pitchFamily="34" charset="0"/>
              <a:buChar char="•"/>
            </a:pPr>
            <a:r>
              <a:rPr lang="en-US" sz="1600" b="1" dirty="0"/>
              <a:t>USB Drive</a:t>
            </a:r>
          </a:p>
          <a:p>
            <a:pPr marL="800100" lvl="1" indent="-342900" algn="just">
              <a:buFont typeface="Arial" panose="020B0604020202020204" pitchFamily="34" charset="0"/>
              <a:buChar char="•"/>
            </a:pPr>
            <a:r>
              <a:rPr lang="en-US" sz="1600" dirty="0"/>
              <a:t>Minimum 8 GB capacity (all data will be erased).</a:t>
            </a:r>
          </a:p>
          <a:p>
            <a:pPr marL="800100" lvl="1" indent="-342900" algn="just">
              <a:buFont typeface="Arial" panose="020B0604020202020204" pitchFamily="34" charset="0"/>
              <a:buChar char="•"/>
            </a:pPr>
            <a:r>
              <a:rPr lang="en-US" sz="1600" dirty="0"/>
              <a:t>Avoid using </a:t>
            </a:r>
            <a:r>
              <a:rPr lang="en-US" sz="1600" dirty="0" err="1"/>
              <a:t>Sandisk</a:t>
            </a:r>
            <a:r>
              <a:rPr lang="en-US" sz="1600" dirty="0"/>
              <a:t> drives due to compatibility issues.</a:t>
            </a:r>
          </a:p>
          <a:p>
            <a:pPr marL="342900" indent="-342900" algn="just">
              <a:buFont typeface="Arial" panose="020B0604020202020204" pitchFamily="34" charset="0"/>
              <a:buChar char="•"/>
            </a:pPr>
            <a:r>
              <a:rPr lang="en-US" sz="1600" b="1" dirty="0"/>
              <a:t>Target Device (Installation Device)</a:t>
            </a:r>
          </a:p>
          <a:p>
            <a:pPr marL="800100" lvl="1" indent="-342900" algn="just">
              <a:buFont typeface="Arial" panose="020B0604020202020204" pitchFamily="34" charset="0"/>
              <a:buChar char="•"/>
            </a:pPr>
            <a:r>
              <a:rPr lang="en-US" sz="1600" dirty="0"/>
              <a:t>Windows, Mac, or Linux device meeting these minimum requirements:</a:t>
            </a:r>
          </a:p>
          <a:p>
            <a:pPr marL="1257300" lvl="2" indent="-342900" algn="just">
              <a:buFont typeface="Arial" panose="020B0604020202020204" pitchFamily="34" charset="0"/>
              <a:buChar char="•"/>
            </a:pPr>
            <a:r>
              <a:rPr lang="en-US" sz="1600" dirty="0"/>
              <a:t>Architecture: Intel or AMD x86-64-bit compatible.</a:t>
            </a:r>
          </a:p>
          <a:p>
            <a:pPr marL="1257300" lvl="2" indent="-342900" algn="just">
              <a:buFont typeface="Arial" panose="020B0604020202020204" pitchFamily="34" charset="0"/>
              <a:buChar char="•"/>
            </a:pPr>
            <a:r>
              <a:rPr lang="en-US" sz="1600" dirty="0"/>
              <a:t>RAM: At least 4 GB.</a:t>
            </a:r>
          </a:p>
          <a:p>
            <a:pPr marL="1257300" lvl="2" indent="-342900" algn="just">
              <a:buFont typeface="Arial" panose="020B0604020202020204" pitchFamily="34" charset="0"/>
              <a:buChar char="•"/>
            </a:pPr>
            <a:r>
              <a:rPr lang="en-US" sz="1600" dirty="0"/>
              <a:t>Storage: At least 16 GB of internal storage.</a:t>
            </a:r>
          </a:p>
          <a:p>
            <a:pPr marL="1257300" lvl="2" indent="-342900" algn="just">
              <a:buFont typeface="Arial" panose="020B0604020202020204" pitchFamily="34" charset="0"/>
              <a:buChar char="•"/>
            </a:pPr>
            <a:r>
              <a:rPr lang="en-US" sz="1600" dirty="0"/>
              <a:t>Boot: Must support USB boot.</a:t>
            </a:r>
          </a:p>
          <a:p>
            <a:pPr marL="1257300" lvl="2" indent="-342900" algn="just">
              <a:buFont typeface="Arial" panose="020B0604020202020204" pitchFamily="34" charset="0"/>
              <a:buChar char="•"/>
            </a:pPr>
            <a:r>
              <a:rPr lang="en-US" sz="1600" dirty="0"/>
              <a:t>BIOS Access: Full administrator access may be needed.</a:t>
            </a:r>
            <a:endParaRPr lang="en-GB" sz="1600" dirty="0"/>
          </a:p>
        </p:txBody>
      </p:sp>
      <p:pic>
        <p:nvPicPr>
          <p:cNvPr id="4" name="Picture 2" descr="EPL606: Computer Networks and the Internet">
            <a:extLst>
              <a:ext uri="{FF2B5EF4-FFF2-40B4-BE49-F238E27FC236}">
                <a16:creationId xmlns:a16="http://schemas.microsoft.com/office/drawing/2014/main" id="{4347DA08-E005-DFA3-F07F-AACD57ADC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7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2CE6-A306-01FC-DAF5-7439FBCAE152}"/>
              </a:ext>
            </a:extLst>
          </p:cNvPr>
          <p:cNvSpPr>
            <a:spLocks noGrp="1"/>
          </p:cNvSpPr>
          <p:nvPr>
            <p:ph type="title"/>
          </p:nvPr>
        </p:nvSpPr>
        <p:spPr/>
        <p:txBody>
          <a:bodyPr/>
          <a:lstStyle/>
          <a:p>
            <a:r>
              <a:rPr lang="en-US" b="1" i="0" dirty="0"/>
              <a:t>Create </a:t>
            </a:r>
            <a:r>
              <a:rPr lang="en-US" b="1" i="0" dirty="0" err="1"/>
              <a:t>usb</a:t>
            </a:r>
            <a:r>
              <a:rPr lang="en-US" b="1" i="0" dirty="0"/>
              <a:t> installer</a:t>
            </a:r>
            <a:endParaRPr lang="en-GB" b="1" i="0" dirty="0"/>
          </a:p>
        </p:txBody>
      </p:sp>
      <p:sp>
        <p:nvSpPr>
          <p:cNvPr id="6" name="Slide Number Placeholder 5">
            <a:extLst>
              <a:ext uri="{FF2B5EF4-FFF2-40B4-BE49-F238E27FC236}">
                <a16:creationId xmlns:a16="http://schemas.microsoft.com/office/drawing/2014/main" id="{4AD58B11-4902-A0AC-5B91-A605FBD48426}"/>
              </a:ext>
            </a:extLst>
          </p:cNvPr>
          <p:cNvSpPr>
            <a:spLocks noGrp="1"/>
          </p:cNvSpPr>
          <p:nvPr>
            <p:ph type="sldNum" sz="quarter" idx="12"/>
          </p:nvPr>
        </p:nvSpPr>
        <p:spPr/>
        <p:txBody>
          <a:bodyPr/>
          <a:lstStyle/>
          <a:p>
            <a:pPr rtl="0"/>
            <a:fld id="{312CC964-A50B-4C29-B4E4-2C30BB34CCF3}" type="slidenum">
              <a:rPr lang="en-GB" smtClean="0"/>
              <a:t>9</a:t>
            </a:fld>
            <a:endParaRPr lang="en-GB" dirty="0"/>
          </a:p>
        </p:txBody>
      </p:sp>
      <p:sp>
        <p:nvSpPr>
          <p:cNvPr id="8" name="TextBox 7">
            <a:extLst>
              <a:ext uri="{FF2B5EF4-FFF2-40B4-BE49-F238E27FC236}">
                <a16:creationId xmlns:a16="http://schemas.microsoft.com/office/drawing/2014/main" id="{4F94B993-6FE0-ED34-B827-5F7738636C86}"/>
              </a:ext>
            </a:extLst>
          </p:cNvPr>
          <p:cNvSpPr txBox="1"/>
          <p:nvPr/>
        </p:nvSpPr>
        <p:spPr>
          <a:xfrm>
            <a:off x="1143000" y="1915557"/>
            <a:ext cx="9906000" cy="37856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On your device, </a:t>
            </a:r>
            <a:r>
              <a:rPr lang="en-GB" sz="2000" dirty="0">
                <a:hlinkClick r:id="rId2"/>
              </a:rPr>
              <a:t>download</a:t>
            </a:r>
            <a:r>
              <a:rPr lang="en-GB" sz="2000" dirty="0"/>
              <a:t> the latest ChromeOS Flex Installer.</a:t>
            </a:r>
          </a:p>
          <a:p>
            <a:pPr marL="342900" indent="-342900">
              <a:spcAft>
                <a:spcPts val="600"/>
              </a:spcAft>
              <a:buFont typeface="Arial" panose="020B0604020202020204" pitchFamily="34" charset="0"/>
              <a:buChar char="•"/>
            </a:pPr>
            <a:r>
              <a:rPr lang="en-GB" sz="2000" dirty="0"/>
              <a:t>Use your preferred decompression tool to unzip the file.</a:t>
            </a:r>
          </a:p>
          <a:p>
            <a:pPr marL="342900" indent="-342900">
              <a:spcAft>
                <a:spcPts val="600"/>
              </a:spcAft>
              <a:buFont typeface="Arial" panose="020B0604020202020204" pitchFamily="34" charset="0"/>
              <a:buChar char="•"/>
            </a:pPr>
            <a:r>
              <a:rPr lang="en-GB" sz="2000" dirty="0"/>
              <a:t>Insert your USB drive. Be sure to remove all other removable media.</a:t>
            </a:r>
          </a:p>
          <a:p>
            <a:pPr marL="342900" indent="-342900">
              <a:spcAft>
                <a:spcPts val="600"/>
              </a:spcAft>
              <a:buFont typeface="Arial" panose="020B0604020202020204" pitchFamily="34" charset="0"/>
              <a:buChar char="•"/>
            </a:pPr>
            <a:r>
              <a:rPr lang="en-GB" sz="2000" dirty="0"/>
              <a:t>Create the installer. If you’re using a third-party utility, refer to product documentation. If you’re using dd command-line utility on a Linux device:</a:t>
            </a:r>
          </a:p>
          <a:p>
            <a:pPr marL="800100" lvl="1" indent="-342900">
              <a:spcAft>
                <a:spcPts val="600"/>
              </a:spcAft>
              <a:buFont typeface="Arial" panose="020B0604020202020204" pitchFamily="34" charset="0"/>
              <a:buChar char="•"/>
            </a:pPr>
            <a:r>
              <a:rPr lang="en-GB" sz="2000" dirty="0"/>
              <a:t>Open a terminal or command line.</a:t>
            </a:r>
          </a:p>
          <a:p>
            <a:pPr marL="800100" lvl="1" indent="-342900">
              <a:spcAft>
                <a:spcPts val="600"/>
              </a:spcAft>
              <a:buFont typeface="Arial" panose="020B0604020202020204" pitchFamily="34" charset="0"/>
              <a:buChar char="•"/>
            </a:pPr>
            <a:r>
              <a:rPr lang="en-GB" sz="2000" dirty="0"/>
              <a:t>Use the command to write the image to USB: </a:t>
            </a:r>
          </a:p>
          <a:p>
            <a:pPr lvl="1">
              <a:spcAft>
                <a:spcPts val="600"/>
              </a:spcAft>
            </a:pPr>
            <a:r>
              <a:rPr lang="en-GB" sz="2000" dirty="0">
                <a:solidFill>
                  <a:srgbClr val="00B050"/>
                </a:solidFill>
              </a:rPr>
              <a:t>        </a:t>
            </a:r>
            <a:r>
              <a:rPr lang="en-GB" sz="2000" dirty="0" err="1">
                <a:solidFill>
                  <a:srgbClr val="00B050"/>
                </a:solidFill>
              </a:rPr>
              <a:t>sudo</a:t>
            </a:r>
            <a:r>
              <a:rPr lang="en-GB" sz="2000" dirty="0">
                <a:solidFill>
                  <a:srgbClr val="00B050"/>
                </a:solidFill>
              </a:rPr>
              <a:t> dd if=</a:t>
            </a:r>
            <a:r>
              <a:rPr lang="en-GB" sz="2000" dirty="0" err="1">
                <a:solidFill>
                  <a:srgbClr val="00B050"/>
                </a:solidFill>
              </a:rPr>
              <a:t>image_name.bin</a:t>
            </a:r>
            <a:r>
              <a:rPr lang="en-GB" sz="2000" dirty="0">
                <a:solidFill>
                  <a:srgbClr val="00B050"/>
                </a:solidFill>
              </a:rPr>
              <a:t> of=/dev/</a:t>
            </a:r>
            <a:r>
              <a:rPr lang="en-GB" sz="2000" dirty="0" err="1">
                <a:solidFill>
                  <a:srgbClr val="00B050"/>
                </a:solidFill>
              </a:rPr>
              <a:t>sdN</a:t>
            </a:r>
            <a:r>
              <a:rPr lang="en-GB" sz="2000" dirty="0">
                <a:solidFill>
                  <a:srgbClr val="00B050"/>
                </a:solidFill>
              </a:rPr>
              <a:t> bs=4M status=progress</a:t>
            </a:r>
          </a:p>
          <a:p>
            <a:pPr marL="1257300" lvl="2" indent="-342900">
              <a:spcAft>
                <a:spcPts val="600"/>
              </a:spcAft>
              <a:buFont typeface="Arial" panose="020B0604020202020204" pitchFamily="34" charset="0"/>
              <a:buChar char="•"/>
            </a:pPr>
            <a:r>
              <a:rPr lang="en-GB" sz="2000" dirty="0" err="1"/>
              <a:t>image_name.bin</a:t>
            </a:r>
            <a:r>
              <a:rPr lang="en-GB" sz="2000" dirty="0"/>
              <a:t>—The name of the downloaded installer file</a:t>
            </a:r>
          </a:p>
          <a:p>
            <a:pPr marL="1257300" lvl="2" indent="-342900">
              <a:spcAft>
                <a:spcPts val="600"/>
              </a:spcAft>
              <a:buFont typeface="Arial" panose="020B0604020202020204" pitchFamily="34" charset="0"/>
              <a:buChar char="•"/>
            </a:pPr>
            <a:r>
              <a:rPr lang="en-GB" sz="2000" dirty="0"/>
              <a:t>/dev/</a:t>
            </a:r>
            <a:r>
              <a:rPr lang="en-GB" sz="2000" dirty="0" err="1"/>
              <a:t>sdN</a:t>
            </a:r>
            <a:r>
              <a:rPr lang="en-GB" sz="2000" dirty="0"/>
              <a:t>—The USB drive</a:t>
            </a:r>
            <a:endParaRPr lang="en-GB" sz="2000" b="1" dirty="0"/>
          </a:p>
        </p:txBody>
      </p:sp>
      <p:sp>
        <p:nvSpPr>
          <p:cNvPr id="37" name="TextBox 36">
            <a:extLst>
              <a:ext uri="{FF2B5EF4-FFF2-40B4-BE49-F238E27FC236}">
                <a16:creationId xmlns:a16="http://schemas.microsoft.com/office/drawing/2014/main" id="{69A3CEAE-489B-B4FE-EADD-E48BA0695352}"/>
              </a:ext>
            </a:extLst>
          </p:cNvPr>
          <p:cNvSpPr txBox="1"/>
          <p:nvPr/>
        </p:nvSpPr>
        <p:spPr>
          <a:xfrm>
            <a:off x="4297929" y="5858040"/>
            <a:ext cx="4146275" cy="369332"/>
          </a:xfrm>
          <a:prstGeom prst="rect">
            <a:avLst/>
          </a:prstGeom>
          <a:noFill/>
        </p:spPr>
        <p:txBody>
          <a:bodyPr wrap="square" rtlCol="0">
            <a:spAutoFit/>
          </a:bodyPr>
          <a:lstStyle/>
          <a:p>
            <a:r>
              <a:rPr lang="en-US" dirty="0"/>
              <a:t>Visit the </a:t>
            </a:r>
            <a:r>
              <a:rPr lang="en-US" dirty="0">
                <a:hlinkClick r:id="rId3"/>
              </a:rPr>
              <a:t>Installation Guide</a:t>
            </a:r>
            <a:r>
              <a:rPr lang="en-US" dirty="0"/>
              <a:t> for more information</a:t>
            </a:r>
            <a:endParaRPr lang="en-GB" dirty="0"/>
          </a:p>
        </p:txBody>
      </p:sp>
      <p:pic>
        <p:nvPicPr>
          <p:cNvPr id="4" name="Picture 2" descr="EPL606: Computer Networks and the Internet">
            <a:extLst>
              <a:ext uri="{FF2B5EF4-FFF2-40B4-BE49-F238E27FC236}">
                <a16:creationId xmlns:a16="http://schemas.microsoft.com/office/drawing/2014/main" id="{7CF9BA8F-B1E3-4451-9886-0E8B2129C6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8" t="3997" r="10876" b="16045"/>
          <a:stretch/>
        </p:blipFill>
        <p:spPr bwMode="auto">
          <a:xfrm>
            <a:off x="9330612" y="0"/>
            <a:ext cx="2861368" cy="93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61973"/>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60.tgt.Office_50301404_TF22797433_Win32_OJ112196092" id="{2903BBB8-BE33-4839-B169-4F85AEBE70D9}" vid="{0C7966E0-5557-440A-B8C8-2E4B23DE76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CABE4-909F-4611-A0E1-6E45080B3C9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7C1F5B-A1D0-429A-8E7C-3E271353D1E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{E541EF96-0B37-4FEB-A2B9-B12B1DB168A8}tf22797433_win32</Template>
  <TotalTime>1587</TotalTime>
  <Words>1584</Words>
  <Application>Microsoft Office PowerPoint</Application>
  <PresentationFormat>Widescreen</PresentationFormat>
  <Paragraphs>206</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Google Sans Mono</vt:lpstr>
      <vt:lpstr>Menlo</vt:lpstr>
      <vt:lpstr>Arial</vt:lpstr>
      <vt:lpstr>Calibri</vt:lpstr>
      <vt:lpstr>Univers Condensed Light</vt:lpstr>
      <vt:lpstr>Walbaum Display Light</vt:lpstr>
      <vt:lpstr>AngleLinesVTI</vt:lpstr>
      <vt:lpstr>CHROME OS</vt:lpstr>
      <vt:lpstr>Content </vt:lpstr>
      <vt:lpstr>Introduction</vt:lpstr>
      <vt:lpstr>HISTORY</vt:lpstr>
      <vt:lpstr>COMPARISON</vt:lpstr>
      <vt:lpstr>ADVANTAGES / DISADVANTAGES</vt:lpstr>
      <vt:lpstr>INSTALLATION</vt:lpstr>
      <vt:lpstr>Prepare for installation</vt:lpstr>
      <vt:lpstr>Create usb installer</vt:lpstr>
      <vt:lpstr>User interface</vt:lpstr>
      <vt:lpstr>USING LINUX</vt:lpstr>
      <vt:lpstr>Visual package management</vt:lpstr>
      <vt:lpstr>SOFTWARE DEVELOPMENT</vt:lpstr>
      <vt:lpstr>VS CODE FOR THE WEB</vt:lpstr>
      <vt:lpstr>VS CODE FOR THE WEB</vt:lpstr>
      <vt:lpstr>VS CODE FOR THE WEB</vt:lpstr>
      <vt:lpstr>VS CODE FOR THE WEB</vt:lpstr>
      <vt:lpstr>Google APPS FOR DEVELOPERS</vt:lpstr>
      <vt:lpstr>Conclusion: ChromeOS for Developers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Marina Hadjimylou</dc:creator>
  <cp:lastModifiedBy>Marina Hadjimylou</cp:lastModifiedBy>
  <cp:revision>31</cp:revision>
  <dcterms:created xsi:type="dcterms:W3CDTF">2024-11-20T09:41:52Z</dcterms:created>
  <dcterms:modified xsi:type="dcterms:W3CDTF">2024-12-03T13:52:46Z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