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78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81" autoAdjust="0"/>
  </p:normalViewPr>
  <p:slideViewPr>
    <p:cSldViewPr>
      <p:cViewPr>
        <p:scale>
          <a:sx n="75" d="100"/>
          <a:sy n="75" d="100"/>
        </p:scale>
        <p:origin x="-1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BE463-1145-4176-8BED-7EA5E87A7F15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BDF1-073F-45C0-B486-A807B18C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6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-ssl.google.com/android/eclips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3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project</a:t>
            </a:r>
            <a:r>
              <a:rPr lang="en-US" baseline="0" dirty="0" smtClean="0"/>
              <a:t> </a:t>
            </a:r>
            <a:r>
              <a:rPr lang="el-GR" baseline="0" dirty="0" smtClean="0"/>
              <a:t>μας αφορούσε την υλοποίηση των εντολών </a:t>
            </a:r>
            <a:r>
              <a:rPr lang="en-US" baseline="0" dirty="0" err="1" smtClean="0"/>
              <a:t>adb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.</a:t>
            </a:r>
            <a:r>
              <a:rPr lang="el-GR" baseline="0" dirty="0" smtClean="0"/>
              <a:t> Δηλαδή..</a:t>
            </a:r>
          </a:p>
          <a:p>
            <a:endParaRPr lang="el-G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1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Πρώτη</a:t>
            </a:r>
            <a:r>
              <a:rPr lang="el-GR" baseline="0" dirty="0" smtClean="0"/>
              <a:t> προσέγγιση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Built in commands</a:t>
            </a:r>
            <a:r>
              <a:rPr lang="el-GR" baseline="0" dirty="0" smtClean="0"/>
              <a:t> του </a:t>
            </a:r>
            <a:r>
              <a:rPr lang="en-US" baseline="0" dirty="0" err="1" smtClean="0"/>
              <a:t>adb</a:t>
            </a:r>
            <a:r>
              <a:rPr lang="en-US" baseline="0" dirty="0" smtClean="0"/>
              <a:t> </a:t>
            </a:r>
            <a:r>
              <a:rPr lang="el-GR" baseline="0" dirty="0" smtClean="0"/>
              <a:t>για </a:t>
            </a:r>
            <a:r>
              <a:rPr lang="en-US" baseline="0" dirty="0" smtClean="0"/>
              <a:t>wireless connectivity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dirty="0" smtClean="0"/>
              <a:t>Πολύ</a:t>
            </a:r>
            <a:r>
              <a:rPr lang="el-GR" baseline="0" dirty="0" smtClean="0"/>
              <a:t> εύκολο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baseline="0" dirty="0" smtClean="0"/>
              <a:t>Υποστήριξη όλων των εντολών </a:t>
            </a:r>
            <a:r>
              <a:rPr lang="en-US" baseline="0" dirty="0" err="1" smtClean="0"/>
              <a:t>adb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Eclipse run and debug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3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tropos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kseikinisete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programatizete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android </a:t>
            </a:r>
            <a:r>
              <a:rPr lang="en-GB" baseline="0" dirty="0" err="1" smtClean="0"/>
              <a:t>siskeues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xrisimopoihseis</a:t>
            </a:r>
            <a:r>
              <a:rPr lang="en-GB" baseline="0" dirty="0" smtClean="0"/>
              <a:t> to android </a:t>
            </a:r>
            <a:r>
              <a:rPr lang="en-GB" baseline="0" dirty="0" err="1" smtClean="0"/>
              <a:t>developmetn</a:t>
            </a:r>
            <a:r>
              <a:rPr lang="en-GB" baseline="0" dirty="0" smtClean="0"/>
              <a:t> tools plugin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to eclipse…………………….. </a:t>
            </a:r>
            <a:r>
              <a:rPr lang="en-GB" baseline="0" dirty="0" err="1" smtClean="0"/>
              <a:t>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sinexeia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anaferthume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kapia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ergaleia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erxonte</a:t>
            </a:r>
            <a:endParaRPr lang="en-GB" baseline="0" dirty="0" smtClean="0"/>
          </a:p>
          <a:p>
            <a:r>
              <a:rPr lang="en-GB" baseline="0" dirty="0" err="1" smtClean="0"/>
              <a:t>Mazi</a:t>
            </a:r>
            <a:r>
              <a:rPr lang="en-GB" baseline="0" dirty="0" smtClean="0"/>
              <a:t> me to </a:t>
            </a:r>
            <a:r>
              <a:rPr lang="en-GB" baseline="0" dirty="0" err="1" smtClean="0"/>
              <a:t>adt</a:t>
            </a:r>
            <a:r>
              <a:rPr lang="en-GB" baseline="0" dirty="0" smtClean="0"/>
              <a:t> plugin</a:t>
            </a:r>
          </a:p>
          <a:p>
            <a:endParaRPr lang="en-GB" baseline="0" dirty="0" smtClean="0"/>
          </a:p>
          <a:p>
            <a:pPr lvl="1"/>
            <a:r>
              <a:rPr lang="en-US" sz="1200" dirty="0" smtClean="0"/>
              <a:t>extends the capabilities of Eclipse to let you quickly set up new Android projects</a:t>
            </a:r>
          </a:p>
          <a:p>
            <a:pPr lvl="1"/>
            <a:r>
              <a:rPr lang="en-US" sz="1200" dirty="0" smtClean="0"/>
              <a:t>create an application UI</a:t>
            </a:r>
          </a:p>
          <a:p>
            <a:pPr lvl="1"/>
            <a:r>
              <a:rPr lang="en-US" sz="1200" dirty="0" smtClean="0"/>
              <a:t>add packages based on the Android Framework API</a:t>
            </a:r>
          </a:p>
          <a:p>
            <a:pPr lvl="1"/>
            <a:r>
              <a:rPr lang="en-US" sz="1200" dirty="0" smtClean="0"/>
              <a:t>debug your applications using the Android SDK tools</a:t>
            </a:r>
          </a:p>
          <a:p>
            <a:pPr lvl="1"/>
            <a:r>
              <a:rPr lang="en-US" sz="1200" dirty="0" smtClean="0"/>
              <a:t>export signed (or unsigned) .</a:t>
            </a:r>
            <a:r>
              <a:rPr lang="en-US" sz="1200" dirty="0" err="1" smtClean="0"/>
              <a:t>apk</a:t>
            </a:r>
            <a:r>
              <a:rPr lang="en-US" sz="1200" dirty="0" smtClean="0"/>
              <a:t> files in order to distribute your application.</a:t>
            </a:r>
            <a:endParaRPr lang="en-GB" sz="120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New android project – </a:t>
            </a:r>
            <a:r>
              <a:rPr lang="el-GR" baseline="0" dirty="0" smtClean="0"/>
              <a:t>δημιουργείται αυτόματα η  δομή του </a:t>
            </a:r>
            <a:r>
              <a:rPr lang="en-US" baseline="0" dirty="0" smtClean="0"/>
              <a:t>project, xml files, main activity </a:t>
            </a:r>
            <a:r>
              <a:rPr lang="en-US" baseline="0" dirty="0" err="1" smtClean="0"/>
              <a:t>e.t.c</a:t>
            </a:r>
            <a:r>
              <a:rPr lang="en-US" baseline="0" dirty="0" smtClean="0"/>
              <a:t> -&gt; ADT</a:t>
            </a:r>
          </a:p>
          <a:p>
            <a:endParaRPr lang="en-US" baseline="0" dirty="0" smtClean="0"/>
          </a:p>
          <a:p>
            <a:pPr marL="400050" lvl="1" indent="0">
              <a:buNone/>
            </a:pPr>
            <a:r>
              <a:rPr lang="en-GB" sz="800" dirty="0" smtClean="0"/>
              <a:t> Start Eclipse, then select </a:t>
            </a:r>
            <a:r>
              <a:rPr lang="en-GB" sz="800" b="1" dirty="0" smtClean="0"/>
              <a:t>Help</a:t>
            </a:r>
            <a:r>
              <a:rPr lang="en-GB" sz="800" dirty="0" smtClean="0"/>
              <a:t> &gt; </a:t>
            </a:r>
            <a:r>
              <a:rPr lang="en-GB" sz="800" b="1" dirty="0" smtClean="0"/>
              <a:t>Install New   Software...</a:t>
            </a:r>
            <a:r>
              <a:rPr lang="en-GB" sz="800" dirty="0" smtClean="0"/>
              <a:t>.</a:t>
            </a:r>
          </a:p>
          <a:p>
            <a:pPr marL="400050" lvl="1" indent="0">
              <a:buNone/>
            </a:pPr>
            <a:r>
              <a:rPr lang="en-GB" sz="800" dirty="0" smtClean="0"/>
              <a:t>Click </a:t>
            </a:r>
            <a:r>
              <a:rPr lang="en-GB" sz="800" b="1" dirty="0" smtClean="0"/>
              <a:t>Add</a:t>
            </a:r>
            <a:r>
              <a:rPr lang="en-GB" sz="800" dirty="0" smtClean="0"/>
              <a:t>, in the top-right corner.</a:t>
            </a:r>
          </a:p>
          <a:p>
            <a:pPr marL="400050" lvl="1" indent="0">
              <a:buNone/>
            </a:pPr>
            <a:r>
              <a:rPr lang="en-GB" sz="800" dirty="0" smtClean="0"/>
              <a:t>In the Add Repository dialog that appears, enter "ADT Plugin" for the </a:t>
            </a:r>
            <a:r>
              <a:rPr lang="en-GB" sz="800" i="1" dirty="0" smtClean="0"/>
              <a:t>Name</a:t>
            </a:r>
            <a:r>
              <a:rPr lang="en-GB" sz="800" dirty="0" smtClean="0"/>
              <a:t> </a:t>
            </a:r>
          </a:p>
          <a:p>
            <a:pPr marL="400050" lvl="1" indent="0">
              <a:buNone/>
            </a:pPr>
            <a:r>
              <a:rPr lang="en-GB" sz="800" dirty="0" smtClean="0"/>
              <a:t>and the following URL for the </a:t>
            </a:r>
            <a:r>
              <a:rPr lang="en-GB" sz="800" i="1" dirty="0" smtClean="0"/>
              <a:t>Location</a:t>
            </a:r>
            <a:r>
              <a:rPr lang="en-GB" sz="800" dirty="0" smtClean="0"/>
              <a:t>: </a:t>
            </a:r>
            <a:r>
              <a:rPr lang="en-GB" sz="800" dirty="0" smtClean="0">
                <a:hlinkClick r:id="rId3"/>
              </a:rPr>
              <a:t>https://dl-ssl.google.com/android/eclipse/</a:t>
            </a:r>
            <a:endParaRPr lang="en-GB" sz="800" dirty="0" smtClean="0"/>
          </a:p>
          <a:p>
            <a:pPr marL="400050" lvl="1" indent="0">
              <a:buNone/>
            </a:pPr>
            <a:r>
              <a:rPr lang="en-GB" sz="800" dirty="0" smtClean="0"/>
              <a:t>Click </a:t>
            </a:r>
            <a:r>
              <a:rPr lang="en-GB" sz="800" b="1" dirty="0" smtClean="0"/>
              <a:t>OK</a:t>
            </a:r>
            <a:endParaRPr lang="en-GB" sz="800" dirty="0" smtClean="0"/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8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Screen</a:t>
            </a:r>
            <a:r>
              <a:rPr lang="en-GB" baseline="0" dirty="0" smtClean="0"/>
              <a:t>shot tis </a:t>
            </a:r>
            <a:r>
              <a:rPr lang="en-GB" baseline="0" dirty="0" err="1" smtClean="0"/>
              <a:t>othonis</a:t>
            </a:r>
            <a:r>
              <a:rPr lang="en-GB" baseline="0" dirty="0" smtClean="0"/>
              <a:t> tis </a:t>
            </a:r>
            <a:r>
              <a:rPr lang="en-GB" baseline="0" dirty="0" err="1" smtClean="0"/>
              <a:t>siskeuis</a:t>
            </a:r>
            <a:r>
              <a:rPr lang="en-GB" baseline="0" dirty="0" smtClean="0"/>
              <a:t> mas</a:t>
            </a:r>
          </a:p>
          <a:p>
            <a:r>
              <a:rPr lang="en-GB" baseline="0" dirty="0" err="1" smtClean="0"/>
              <a:t>Plirofories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ta thread </a:t>
            </a:r>
            <a:r>
              <a:rPr lang="en-GB" baseline="0" dirty="0" err="1" smtClean="0"/>
              <a:t>kai</a:t>
            </a:r>
            <a:r>
              <a:rPr lang="en-GB" baseline="0" dirty="0" smtClean="0"/>
              <a:t> heap </a:t>
            </a:r>
            <a:r>
              <a:rPr lang="en-GB" baseline="0" dirty="0" err="1" smtClean="0"/>
              <a:t>mias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diergasias</a:t>
            </a:r>
            <a:endParaRPr lang="en-GB" baseline="0" dirty="0" smtClean="0"/>
          </a:p>
          <a:p>
            <a:r>
              <a:rPr lang="en-GB" baseline="0" dirty="0" err="1" smtClean="0"/>
              <a:t>Logcat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minimata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sistimatos</a:t>
            </a:r>
            <a:endParaRPr lang="en-GB" baseline="0" dirty="0" smtClean="0"/>
          </a:p>
          <a:p>
            <a:r>
              <a:rPr lang="en-GB" baseline="0" dirty="0" err="1" smtClean="0"/>
              <a:t>Plirofories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sistimatos</a:t>
            </a:r>
            <a:r>
              <a:rPr lang="en-GB" baseline="0" dirty="0" smtClean="0"/>
              <a:t>  </a:t>
            </a:r>
            <a:endParaRPr lang="en-GB" dirty="0" smtClean="0"/>
          </a:p>
          <a:p>
            <a:r>
              <a:rPr lang="en-GB" dirty="0" smtClean="0"/>
              <a:t>Call spoofing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prospihsi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eiserxomenu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tilefwnimatos</a:t>
            </a:r>
            <a:r>
              <a:rPr lang="en-GB" baseline="0" dirty="0" smtClean="0"/>
              <a:t> h </a:t>
            </a:r>
            <a:r>
              <a:rPr lang="en-GB" baseline="0" dirty="0" err="1" smtClean="0"/>
              <a:t>sms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sigureutume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antidra</a:t>
            </a:r>
            <a:r>
              <a:rPr lang="en-GB" baseline="0" dirty="0" smtClean="0"/>
              <a:t> h </a:t>
            </a:r>
            <a:r>
              <a:rPr lang="en-GB" baseline="0" dirty="0" err="1" smtClean="0"/>
              <a:t>efarmogi</a:t>
            </a:r>
            <a:r>
              <a:rPr lang="en-GB" baseline="0" dirty="0" smtClean="0"/>
              <a:t> mas </a:t>
            </a:r>
            <a:r>
              <a:rPr lang="en-GB" baseline="0" dirty="0" err="1" smtClean="0"/>
              <a:t>swsta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exwterikes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eidopoihseis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4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Heap information about</a:t>
            </a:r>
            <a:r>
              <a:rPr lang="en-GB" baseline="0" dirty="0" smtClean="0"/>
              <a:t> the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7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ddms</a:t>
            </a:r>
            <a:r>
              <a:rPr lang="en-GB" baseline="0" dirty="0" smtClean="0"/>
              <a:t> mas </a:t>
            </a:r>
            <a:r>
              <a:rPr lang="en-GB" baseline="0" dirty="0" err="1" smtClean="0"/>
              <a:t>prosferei</a:t>
            </a:r>
            <a:r>
              <a:rPr lang="en-GB" baseline="0" dirty="0" smtClean="0"/>
              <a:t> tin </a:t>
            </a:r>
            <a:r>
              <a:rPr lang="en-GB" baseline="0" dirty="0" err="1" smtClean="0"/>
              <a:t>dinatotita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dume</a:t>
            </a:r>
            <a:r>
              <a:rPr lang="en-GB" baseline="0" dirty="0" smtClean="0"/>
              <a:t> ta </a:t>
            </a:r>
            <a:r>
              <a:rPr lang="en-GB" baseline="0" dirty="0" err="1" smtClean="0"/>
              <a:t>antikeimena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diergasias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ginontai</a:t>
            </a:r>
            <a:r>
              <a:rPr lang="en-GB" baseline="0" dirty="0" smtClean="0"/>
              <a:t> allocate </a:t>
            </a:r>
            <a:r>
              <a:rPr lang="en-GB" baseline="0" dirty="0" err="1" smtClean="0"/>
              <a:t>apo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pio</a:t>
            </a:r>
            <a:r>
              <a:rPr lang="en-GB" baseline="0" dirty="0" smtClean="0"/>
              <a:t> thread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2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Eina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mixanismos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vlepeis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minimata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sistimatos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minimata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grafei</a:t>
            </a:r>
            <a:r>
              <a:rPr lang="en-GB" baseline="0" dirty="0" smtClean="0"/>
              <a:t> o user </a:t>
            </a:r>
            <a:r>
              <a:rPr lang="en-GB" baseline="0" dirty="0" err="1" smtClean="0"/>
              <a:t>mesw</a:t>
            </a:r>
            <a:r>
              <a:rPr lang="en-GB" baseline="0" dirty="0" smtClean="0"/>
              <a:t> tis </a:t>
            </a:r>
            <a:r>
              <a:rPr lang="en-GB" baseline="0" dirty="0" err="1" smtClean="0"/>
              <a:t>klasis</a:t>
            </a:r>
            <a:r>
              <a:rPr lang="en-GB" baseline="0" dirty="0" smtClean="0"/>
              <a:t> log.. </a:t>
            </a:r>
            <a:r>
              <a:rPr lang="en-GB" baseline="0" dirty="0" err="1" smtClean="0"/>
              <a:t>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logacat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grafun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diergasies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mporei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diskolo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vgaleis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simperasma</a:t>
            </a:r>
            <a:endParaRPr lang="en-GB" baseline="0" dirty="0" smtClean="0"/>
          </a:p>
          <a:p>
            <a:r>
              <a:rPr lang="en-GB" baseline="0" dirty="0" smtClean="0"/>
              <a:t> so to </a:t>
            </a:r>
            <a:r>
              <a:rPr lang="en-GB" baseline="0" dirty="0" err="1" smtClean="0"/>
              <a:t>ddms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dinei</a:t>
            </a:r>
            <a:r>
              <a:rPr lang="en-GB" baseline="0" dirty="0" smtClean="0"/>
              <a:t> tin </a:t>
            </a:r>
            <a:r>
              <a:rPr lang="en-GB" baseline="0" dirty="0" err="1" smtClean="0"/>
              <a:t>dinatotita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filtrareis</a:t>
            </a:r>
            <a:r>
              <a:rPr lang="en-GB" baseline="0" dirty="0" smtClean="0"/>
              <a:t> to Log file… </a:t>
            </a:r>
            <a:r>
              <a:rPr lang="en-GB" baseline="0" dirty="0" err="1" smtClean="0"/>
              <a:t>etsi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vlepeis</a:t>
            </a:r>
            <a:r>
              <a:rPr lang="en-GB" baseline="0" dirty="0" smtClean="0"/>
              <a:t> mono </a:t>
            </a:r>
            <a:r>
              <a:rPr lang="en-GB" baseline="0" dirty="0" err="1" smtClean="0"/>
              <a:t>minimata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sigkekrimenis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ergasias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vlepeis</a:t>
            </a:r>
            <a:r>
              <a:rPr lang="en-GB" baseline="0" dirty="0" smtClean="0"/>
              <a:t> mono ta error messages </a:t>
            </a:r>
            <a:r>
              <a:rPr lang="en-GB" baseline="0" dirty="0" err="1" smtClean="0"/>
              <a:t>ktl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Vlepume</a:t>
            </a:r>
            <a:r>
              <a:rPr lang="en-GB" dirty="0" smtClean="0"/>
              <a:t> </a:t>
            </a:r>
            <a:r>
              <a:rPr lang="en-GB" dirty="0" err="1" smtClean="0"/>
              <a:t>pws</a:t>
            </a:r>
            <a:r>
              <a:rPr lang="en-GB" dirty="0" smtClean="0"/>
              <a:t> </a:t>
            </a:r>
            <a:r>
              <a:rPr lang="en-GB" dirty="0" err="1" smtClean="0"/>
              <a:t>katanemete</a:t>
            </a:r>
            <a:r>
              <a:rPr lang="en-GB" dirty="0" smtClean="0"/>
              <a:t> 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ergasias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epexergasti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7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/>
              <a:t>adb</a:t>
            </a:r>
            <a:r>
              <a:rPr lang="en-GB" sz="1400" b="1" dirty="0" smtClean="0"/>
              <a:t> shell monkey -v -p your.package.name  300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 launches application and  send 300 pseudo-random events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9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Ergaleio</a:t>
            </a:r>
            <a:r>
              <a:rPr lang="en-GB" dirty="0" smtClean="0"/>
              <a:t> </a:t>
            </a:r>
            <a:r>
              <a:rPr lang="en-GB" dirty="0" err="1" smtClean="0"/>
              <a:t>pou</a:t>
            </a:r>
            <a:r>
              <a:rPr lang="en-GB" dirty="0" smtClean="0"/>
              <a:t> se </a:t>
            </a:r>
            <a:r>
              <a:rPr lang="en-GB" dirty="0" err="1" smtClean="0"/>
              <a:t>afinei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epikoinwseis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ena</a:t>
            </a:r>
            <a:r>
              <a:rPr lang="en-GB" baseline="0" dirty="0" smtClean="0"/>
              <a:t> emulator h </a:t>
            </a:r>
            <a:r>
              <a:rPr lang="en-GB" baseline="0" dirty="0" err="1" smtClean="0"/>
              <a:t>sindedemeni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siskeui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ektelesis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diafores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entoles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panw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siskeui</a:t>
            </a:r>
            <a:r>
              <a:rPr lang="en-GB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ADB utility lets you connect to the phone itself and issue rudimentary shell commands, such as copying files to and from the device.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US" dirty="0" smtClean="0"/>
              <a:t>A client, which runs on your development machine. You can invoke a client from a shell by issuing an </a:t>
            </a:r>
            <a:r>
              <a:rPr lang="en-US" dirty="0" err="1" smtClean="0"/>
              <a:t>adb</a:t>
            </a:r>
            <a:r>
              <a:rPr lang="en-US" dirty="0" smtClean="0"/>
              <a:t> command. Other Android tools such as the ADT plugin and DDMS also create </a:t>
            </a:r>
            <a:r>
              <a:rPr lang="en-US" dirty="0" err="1" smtClean="0"/>
              <a:t>adb</a:t>
            </a:r>
            <a:r>
              <a:rPr lang="en-US" dirty="0" smtClean="0"/>
              <a:t> clients. </a:t>
            </a:r>
          </a:p>
          <a:p>
            <a:r>
              <a:rPr lang="en-US" dirty="0" smtClean="0"/>
              <a:t>A server, which runs as a background process on your development machine. The server manages communication between the client and the </a:t>
            </a:r>
            <a:r>
              <a:rPr lang="en-US" dirty="0" err="1" smtClean="0"/>
              <a:t>adb</a:t>
            </a:r>
            <a:r>
              <a:rPr lang="en-US" dirty="0" smtClean="0"/>
              <a:t> daemon running on an emulator or device. </a:t>
            </a:r>
          </a:p>
          <a:p>
            <a:r>
              <a:rPr lang="en-US" dirty="0" smtClean="0"/>
              <a:t>A daemon, which runs as a background process on each emulator or device instance.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BDF1-073F-45C0-B486-A807B18C49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F5D98C-B4A9-4BD5-BA2F-A866DA2018DA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980C88-D135-4ECC-90DB-C3179214304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developing/tools/emulato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topics/manifest/uses-library-element.html" TargetMode="External"/><Relationship Id="rId2" Type="http://schemas.openxmlformats.org/officeDocument/2006/relationships/hyperlink" Target="http://code.google.com/android/add-ons/google-apis/mapke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sdk/eclipse-adt.html" TargetMode="External"/><Relationship Id="rId5" Type="http://schemas.openxmlformats.org/officeDocument/2006/relationships/hyperlink" Target="http://developer.android.com/guide/developing/debugging/ddms.html" TargetMode="External"/><Relationship Id="rId4" Type="http://schemas.openxmlformats.org/officeDocument/2006/relationships/hyperlink" Target="http://developer.android.com/guide/developing/tools/adb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Android Tools &amp; Wireless ADB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Αντρέας </a:t>
            </a:r>
            <a:r>
              <a:rPr lang="el-GR" b="1" dirty="0" err="1" smtClean="0"/>
              <a:t>Λύμπουρας</a:t>
            </a:r>
            <a:r>
              <a:rPr lang="el-GR" b="1" dirty="0" smtClean="0"/>
              <a:t> </a:t>
            </a:r>
          </a:p>
          <a:p>
            <a:r>
              <a:rPr lang="el-GR" b="1" dirty="0" smtClean="0"/>
              <a:t>Θεόφιλος Φωκάς</a:t>
            </a:r>
          </a:p>
          <a:p>
            <a:r>
              <a:rPr lang="el-GR" b="1" dirty="0" smtClean="0"/>
              <a:t>Ζαχαρίας </a:t>
            </a:r>
            <a:r>
              <a:rPr lang="el-GR" b="1" dirty="0" err="1" smtClean="0"/>
              <a:t>Χ’’Λάμπρου</a:t>
            </a:r>
            <a:endParaRPr lang="en-GB" b="1" dirty="0"/>
          </a:p>
        </p:txBody>
      </p:sp>
      <p:pic>
        <p:nvPicPr>
          <p:cNvPr id="1027" name="Picture 3" descr="C:\Users\Theo\Desktop\and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2" y="1166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 info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1"/>
            <a:ext cx="7992888" cy="444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GB" dirty="0" smtClean="0"/>
              <a:t>Android monkey runners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Monkey is a program that runs on your </a:t>
            </a:r>
            <a:r>
              <a:rPr lang="en-GB" sz="1400" dirty="0">
                <a:hlinkClick r:id="rId3"/>
              </a:rPr>
              <a:t>emulator</a:t>
            </a:r>
            <a:r>
              <a:rPr lang="en-GB" sz="1400" dirty="0"/>
              <a:t> or device and generates </a:t>
            </a:r>
            <a:r>
              <a:rPr lang="en-GB" sz="1400" dirty="0" smtClean="0"/>
              <a:t>random events such </a:t>
            </a:r>
            <a:r>
              <a:rPr lang="en-GB" sz="1400" dirty="0"/>
              <a:t>as clicks, touches, or gestures, as well as a number of system-level events. 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You can use it for testing your application</a:t>
            </a:r>
          </a:p>
          <a:p>
            <a:endParaRPr lang="en-GB" sz="1400" dirty="0" smtClean="0"/>
          </a:p>
          <a:p>
            <a:r>
              <a:rPr lang="en-GB" sz="1400" dirty="0" smtClean="0"/>
              <a:t>You can set a number of options like number of event to attempt, event </a:t>
            </a:r>
            <a:r>
              <a:rPr lang="en-GB" sz="1400" dirty="0"/>
              <a:t>types and </a:t>
            </a:r>
            <a:r>
              <a:rPr lang="en-GB" sz="1400" dirty="0" smtClean="0"/>
              <a:t>frequencies, delay between the events</a:t>
            </a:r>
          </a:p>
          <a:p>
            <a:endParaRPr lang="en-GB" sz="1400" b="1" dirty="0"/>
          </a:p>
          <a:p>
            <a:r>
              <a:rPr lang="en-GB" sz="1400" b="1" dirty="0" smtClean="0"/>
              <a:t>How to run monkey?</a:t>
            </a:r>
          </a:p>
          <a:p>
            <a:pPr lvl="1"/>
            <a:r>
              <a:rPr lang="en-GB" sz="1400" b="1" dirty="0" err="1" smtClean="0"/>
              <a:t>adb</a:t>
            </a:r>
            <a:r>
              <a:rPr lang="en-GB" sz="1400" b="1" dirty="0" smtClean="0"/>
              <a:t> shell monkey -v -p your.package.name  300</a:t>
            </a:r>
          </a:p>
        </p:txBody>
      </p:sp>
    </p:spTree>
    <p:extLst>
      <p:ext uri="{BB962C8B-B14F-4D97-AF65-F5344CB8AC3E}">
        <p14:creationId xmlns:p14="http://schemas.microsoft.com/office/powerpoint/2010/main" val="1333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Android Debug Bridge (ADB)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What is ADB?</a:t>
            </a:r>
          </a:p>
          <a:p>
            <a:pPr lvl="1"/>
            <a:r>
              <a:rPr lang="en-US" dirty="0"/>
              <a:t>command line tool that lets you communicate with an emulator instance or connected Android-powered </a:t>
            </a:r>
            <a:r>
              <a:rPr lang="en-US" dirty="0" smtClean="0"/>
              <a:t>device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GB" dirty="0" smtClean="0"/>
              <a:t>Contains three major components</a:t>
            </a:r>
          </a:p>
          <a:p>
            <a:pPr lvl="1"/>
            <a:r>
              <a:rPr lang="en-GB" dirty="0" smtClean="0"/>
              <a:t>Client – on development machine</a:t>
            </a:r>
          </a:p>
          <a:p>
            <a:pPr lvl="1"/>
            <a:r>
              <a:rPr lang="en-GB" dirty="0" smtClean="0"/>
              <a:t>Server – background process on development machine</a:t>
            </a:r>
          </a:p>
          <a:p>
            <a:pPr lvl="1"/>
            <a:r>
              <a:rPr lang="en-GB" dirty="0" smtClean="0"/>
              <a:t>Daemon – on emulator or device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Android Debug Bridge (ADB)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it does?</a:t>
            </a:r>
          </a:p>
          <a:p>
            <a:pPr lvl="1"/>
            <a:r>
              <a:rPr lang="en-US" dirty="0" smtClean="0"/>
              <a:t>Issue shell commands</a:t>
            </a:r>
          </a:p>
          <a:p>
            <a:pPr lvl="1"/>
            <a:r>
              <a:rPr lang="en-US" dirty="0" smtClean="0"/>
              <a:t>Push files to the device</a:t>
            </a:r>
          </a:p>
          <a:p>
            <a:pPr lvl="1"/>
            <a:r>
              <a:rPr lang="en-US" dirty="0" smtClean="0"/>
              <a:t>Pull files from device</a:t>
            </a:r>
          </a:p>
          <a:p>
            <a:pPr lvl="1"/>
            <a:r>
              <a:rPr lang="en-US" dirty="0" smtClean="0"/>
              <a:t>Install files remotely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Android Debug Bridge (ADB)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How to execute a command?</a:t>
            </a:r>
          </a:p>
          <a:p>
            <a:pPr lvl="1"/>
            <a:r>
              <a:rPr lang="en-GB" sz="1800" dirty="0" err="1" smtClean="0"/>
              <a:t>adb</a:t>
            </a:r>
            <a:r>
              <a:rPr lang="en-GB" sz="1800" dirty="0" smtClean="0"/>
              <a:t> </a:t>
            </a:r>
            <a:r>
              <a:rPr lang="en-GB" sz="1800" dirty="0"/>
              <a:t>-s &lt;</a:t>
            </a:r>
            <a:r>
              <a:rPr lang="en-GB" sz="1800" dirty="0" err="1"/>
              <a:t>serialNumber</a:t>
            </a:r>
            <a:r>
              <a:rPr lang="en-GB" sz="1800" dirty="0"/>
              <a:t>&gt; &lt;command&gt; </a:t>
            </a:r>
          </a:p>
          <a:p>
            <a:pPr lvl="1"/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Major ADB Commands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lvl="1"/>
            <a:r>
              <a:rPr lang="en-GB" sz="1900" dirty="0" err="1" smtClean="0"/>
              <a:t>adb</a:t>
            </a:r>
            <a:r>
              <a:rPr lang="en-GB" sz="1900" dirty="0" smtClean="0"/>
              <a:t> devices - </a:t>
            </a:r>
            <a:r>
              <a:rPr lang="en-GB" sz="1900" dirty="0"/>
              <a:t>List of devices </a:t>
            </a:r>
            <a:r>
              <a:rPr lang="en-GB" sz="1900" dirty="0" smtClean="0"/>
              <a:t>attached</a:t>
            </a:r>
          </a:p>
          <a:p>
            <a:pPr marL="0" indent="0">
              <a:buNone/>
            </a:pPr>
            <a:endParaRPr lang="en-GB" sz="1900" dirty="0"/>
          </a:p>
          <a:p>
            <a:pPr lvl="1"/>
            <a:r>
              <a:rPr lang="en-GB" sz="1900" dirty="0" err="1" smtClean="0"/>
              <a:t>adb</a:t>
            </a:r>
            <a:r>
              <a:rPr lang="en-GB" sz="1900" dirty="0" smtClean="0"/>
              <a:t> </a:t>
            </a:r>
            <a:r>
              <a:rPr lang="en-GB" sz="1900" dirty="0"/>
              <a:t>install &lt;</a:t>
            </a:r>
            <a:r>
              <a:rPr lang="en-GB" sz="1900" dirty="0" err="1"/>
              <a:t>path_to_apk</a:t>
            </a:r>
            <a:r>
              <a:rPr lang="en-GB" sz="1900" dirty="0"/>
              <a:t>&gt;</a:t>
            </a:r>
          </a:p>
          <a:p>
            <a:pPr marL="0" indent="0">
              <a:buNone/>
            </a:pPr>
            <a:endParaRPr lang="en-GB" altLang="zh-CN" sz="1600" dirty="0"/>
          </a:p>
          <a:p>
            <a:pPr lvl="1"/>
            <a:r>
              <a:rPr lang="en-GB" sz="1900" dirty="0"/>
              <a:t>Push command</a:t>
            </a:r>
          </a:p>
          <a:p>
            <a:pPr marL="40005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892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Android Debug Bridge (ADB)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 ..</a:t>
            </a:r>
            <a:r>
              <a:rPr lang="en-GB" b="1" dirty="0" smtClean="0"/>
              <a:t>Major </a:t>
            </a:r>
            <a:r>
              <a:rPr lang="en-GB" b="1" dirty="0"/>
              <a:t>ADB </a:t>
            </a:r>
            <a:r>
              <a:rPr lang="en-GB" b="1" dirty="0" smtClean="0"/>
              <a:t>Commands</a:t>
            </a:r>
          </a:p>
          <a:p>
            <a:pPr marL="0" indent="0">
              <a:buNone/>
            </a:pPr>
            <a:endParaRPr lang="en-GB" b="1" dirty="0"/>
          </a:p>
          <a:p>
            <a:pPr lvl="1"/>
            <a:r>
              <a:rPr lang="en-GB" sz="1900" dirty="0" err="1" smtClean="0"/>
              <a:t>adb</a:t>
            </a:r>
            <a:r>
              <a:rPr lang="en-GB" sz="1900" dirty="0" smtClean="0"/>
              <a:t> </a:t>
            </a:r>
            <a:r>
              <a:rPr lang="en-GB" sz="1900" dirty="0"/>
              <a:t>pull /</a:t>
            </a:r>
            <a:r>
              <a:rPr lang="en-GB" sz="1900" dirty="0" err="1"/>
              <a:t>sdcard</a:t>
            </a:r>
            <a:r>
              <a:rPr lang="en-GB" sz="1900" dirty="0"/>
              <a:t>/foo.txt foo.txt </a:t>
            </a:r>
          </a:p>
          <a:p>
            <a:pPr marL="400050" lvl="1" indent="0">
              <a:buNone/>
            </a:pPr>
            <a:r>
              <a:rPr lang="en-GB" sz="1900" dirty="0" smtClean="0"/>
              <a:t>       </a:t>
            </a:r>
          </a:p>
          <a:p>
            <a:pPr lvl="1"/>
            <a:r>
              <a:rPr lang="en-GB" sz="1900" dirty="0" smtClean="0"/>
              <a:t> </a:t>
            </a:r>
            <a:r>
              <a:rPr lang="en-GB" sz="1900" dirty="0" err="1" smtClean="0"/>
              <a:t>adb</a:t>
            </a:r>
            <a:r>
              <a:rPr lang="en-GB" sz="1900" dirty="0" smtClean="0"/>
              <a:t> shell</a:t>
            </a:r>
          </a:p>
          <a:p>
            <a:pPr marL="400050" lvl="1" indent="0">
              <a:buNone/>
            </a:pPr>
            <a:r>
              <a:rPr lang="en-GB" sz="1900" dirty="0" smtClean="0"/>
              <a:t>       </a:t>
            </a:r>
            <a:endParaRPr lang="en-GB" sz="1900" dirty="0"/>
          </a:p>
          <a:p>
            <a:pPr lvl="1"/>
            <a:r>
              <a:rPr lang="en-GB" sz="1900" dirty="0" err="1"/>
              <a:t>adb</a:t>
            </a:r>
            <a:r>
              <a:rPr lang="en-GB" sz="1900" dirty="0"/>
              <a:t> shell [&lt;</a:t>
            </a:r>
            <a:r>
              <a:rPr lang="en-GB" sz="1900" dirty="0" err="1"/>
              <a:t>shellCommand</a:t>
            </a:r>
            <a:r>
              <a:rPr lang="en-GB" sz="1900" dirty="0"/>
              <a:t>&gt;]</a:t>
            </a:r>
          </a:p>
          <a:p>
            <a:pPr marL="400050" lvl="1" indent="0">
              <a:buNone/>
            </a:pPr>
            <a:r>
              <a:rPr lang="en-GB" sz="19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141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 Android Remote ADB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ADB commands over Wi-Fi..</a:t>
            </a:r>
          </a:p>
          <a:p>
            <a:endParaRPr lang="en-US" dirty="0"/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Execute commands</a:t>
            </a:r>
            <a:endParaRPr lang="en-US" dirty="0"/>
          </a:p>
          <a:p>
            <a:pPr lvl="1"/>
            <a:r>
              <a:rPr lang="en-US" dirty="0" smtClean="0"/>
              <a:t>Transfer files</a:t>
            </a:r>
          </a:p>
          <a:p>
            <a:pPr lvl="1"/>
            <a:r>
              <a:rPr lang="en-US" b="1" dirty="0" smtClean="0"/>
              <a:t>Control your phone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Andreas\Desktop\adbwirel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23668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US" dirty="0" smtClean="0"/>
              <a:t>ADB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(Android phone)</a:t>
            </a:r>
          </a:p>
          <a:p>
            <a:pPr lvl="1"/>
            <a:r>
              <a:rPr lang="en-US" dirty="0" err="1"/>
              <a:t>setprop</a:t>
            </a:r>
            <a:r>
              <a:rPr lang="en-US" dirty="0"/>
              <a:t> </a:t>
            </a:r>
            <a:r>
              <a:rPr lang="en-US" dirty="0" err="1"/>
              <a:t>service.adb.tcp.port</a:t>
            </a:r>
            <a:r>
              <a:rPr lang="en-US" dirty="0"/>
              <a:t> &lt;port&gt;</a:t>
            </a:r>
          </a:p>
          <a:p>
            <a:pPr lvl="1"/>
            <a:r>
              <a:rPr lang="en-US" dirty="0"/>
              <a:t>Stop </a:t>
            </a:r>
            <a:r>
              <a:rPr lang="en-US" dirty="0" err="1"/>
              <a:t>adb</a:t>
            </a:r>
            <a:endParaRPr lang="en-US" dirty="0"/>
          </a:p>
          <a:p>
            <a:pPr lvl="1"/>
            <a:r>
              <a:rPr lang="en-US" dirty="0"/>
              <a:t>Start </a:t>
            </a:r>
            <a:r>
              <a:rPr lang="en-US" dirty="0" err="1" smtClean="0"/>
              <a:t>adb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Remote Device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</a:t>
            </a:r>
            <a:r>
              <a:rPr lang="en-US" dirty="0" err="1" smtClean="0"/>
              <a:t>tcpip</a:t>
            </a:r>
            <a:r>
              <a:rPr lang="en-US" dirty="0" smtClean="0"/>
              <a:t> &lt;port&gt;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</a:t>
            </a:r>
            <a:r>
              <a:rPr lang="en-US" dirty="0"/>
              <a:t>connect &lt;IP Of your phone</a:t>
            </a:r>
            <a:r>
              <a:rPr lang="en-US" dirty="0" smtClean="0"/>
              <a:t>&gt;:&lt;port&gt;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9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Two major limitations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Wired part of the procedure (</a:t>
            </a:r>
            <a:r>
              <a:rPr lang="en-US" dirty="0" err="1" smtClean="0"/>
              <a:t>unrooted</a:t>
            </a:r>
            <a:r>
              <a:rPr lang="en-US" dirty="0" smtClean="0"/>
              <a:t> devices)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Doesn’t work for all </a:t>
            </a:r>
            <a:r>
              <a:rPr lang="en-US" dirty="0" err="1" smtClean="0"/>
              <a:t>unrooted</a:t>
            </a:r>
            <a:r>
              <a:rPr lang="en-US" dirty="0" smtClean="0"/>
              <a:t> phones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C:\Users\Andreas\Desktop\a884c2afdde0b41b12f60af0f4f04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26" y="429309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Remote Device</a:t>
            </a:r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web server</a:t>
            </a:r>
          </a:p>
          <a:p>
            <a:pPr lvl="1"/>
            <a:r>
              <a:rPr lang="en-US" dirty="0" smtClean="0"/>
              <a:t>MySQL database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Client (Android device)</a:t>
            </a:r>
          </a:p>
          <a:p>
            <a:pPr lvl="1"/>
            <a:r>
              <a:rPr lang="en-US" dirty="0" smtClean="0"/>
              <a:t>Android application</a:t>
            </a:r>
          </a:p>
          <a:p>
            <a:pPr lvl="1"/>
            <a:r>
              <a:rPr lang="en-US" dirty="0"/>
              <a:t>Post IP to server</a:t>
            </a:r>
            <a:endParaRPr lang="en-US" dirty="0" smtClean="0"/>
          </a:p>
          <a:p>
            <a:pPr lvl="1"/>
            <a:r>
              <a:rPr lang="en-US" dirty="0" smtClean="0"/>
              <a:t>Background service for accepting requests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Android Development Tools plugin (ADT)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41764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is ADT?</a:t>
            </a:r>
          </a:p>
          <a:p>
            <a:pPr lvl="1"/>
            <a:r>
              <a:rPr lang="en-US" sz="1200" dirty="0" smtClean="0"/>
              <a:t>Plugin </a:t>
            </a:r>
            <a:r>
              <a:rPr lang="en-US" sz="1200" dirty="0"/>
              <a:t>for </a:t>
            </a:r>
            <a:r>
              <a:rPr lang="en-US" sz="1200" dirty="0" smtClean="0"/>
              <a:t>Eclipse </a:t>
            </a:r>
            <a:r>
              <a:rPr lang="en-US" sz="1200" dirty="0"/>
              <a:t>IDE </a:t>
            </a:r>
            <a:r>
              <a:rPr lang="en-US" sz="1200" dirty="0" smtClean="0"/>
              <a:t>designed </a:t>
            </a:r>
            <a:r>
              <a:rPr lang="en-US" sz="1200" dirty="0"/>
              <a:t>to give you a powerful, integrated environment in </a:t>
            </a:r>
            <a:r>
              <a:rPr lang="en-US" sz="1200" dirty="0" smtClean="0"/>
              <a:t>order to </a:t>
            </a:r>
            <a:r>
              <a:rPr lang="en-US" sz="1200" dirty="0"/>
              <a:t>build Android applications</a:t>
            </a:r>
            <a:r>
              <a:rPr lang="en-US" sz="1200" dirty="0" smtClean="0"/>
              <a:t>.</a:t>
            </a:r>
          </a:p>
          <a:p>
            <a:pPr marL="457200" lvl="1" indent="0">
              <a:buNone/>
            </a:pPr>
            <a:endParaRPr lang="en-GB" sz="1200" dirty="0" smtClean="0"/>
          </a:p>
          <a:p>
            <a:r>
              <a:rPr lang="en-GB" sz="2000" dirty="0" smtClean="0"/>
              <a:t>What it Does?</a:t>
            </a:r>
          </a:p>
          <a:p>
            <a:pPr lvl="1"/>
            <a:r>
              <a:rPr lang="en-US" sz="1200" dirty="0" smtClean="0"/>
              <a:t>extends </a:t>
            </a:r>
            <a:r>
              <a:rPr lang="en-US" sz="1200" dirty="0"/>
              <a:t>the capabilities of Eclipse to let you quickly set up new Android </a:t>
            </a:r>
            <a:r>
              <a:rPr lang="en-US" sz="1200" dirty="0" smtClean="0"/>
              <a:t>projects</a:t>
            </a:r>
          </a:p>
          <a:p>
            <a:pPr lvl="1"/>
            <a:r>
              <a:rPr lang="en-US" sz="1200" dirty="0" smtClean="0"/>
              <a:t>create </a:t>
            </a:r>
            <a:r>
              <a:rPr lang="en-US" sz="1200" dirty="0"/>
              <a:t>an application </a:t>
            </a:r>
            <a:r>
              <a:rPr lang="en-US" sz="1200" dirty="0" smtClean="0"/>
              <a:t>UI</a:t>
            </a:r>
          </a:p>
          <a:p>
            <a:pPr lvl="1"/>
            <a:r>
              <a:rPr lang="en-US" sz="1200" dirty="0" smtClean="0"/>
              <a:t>add </a:t>
            </a:r>
            <a:r>
              <a:rPr lang="en-US" sz="1200" dirty="0"/>
              <a:t>packages based on the Android Framework </a:t>
            </a:r>
            <a:r>
              <a:rPr lang="en-US" sz="1200" dirty="0" smtClean="0"/>
              <a:t>API</a:t>
            </a:r>
          </a:p>
          <a:p>
            <a:pPr lvl="1"/>
            <a:r>
              <a:rPr lang="en-US" sz="1200" dirty="0" smtClean="0"/>
              <a:t>debug </a:t>
            </a:r>
            <a:r>
              <a:rPr lang="en-US" sz="1200" dirty="0"/>
              <a:t>your applications using the Android SDK </a:t>
            </a:r>
            <a:r>
              <a:rPr lang="en-US" sz="1200" dirty="0" smtClean="0"/>
              <a:t>tools</a:t>
            </a:r>
          </a:p>
          <a:p>
            <a:pPr lvl="1"/>
            <a:r>
              <a:rPr lang="en-US" sz="1200" dirty="0" smtClean="0"/>
              <a:t>export </a:t>
            </a:r>
            <a:r>
              <a:rPr lang="en-US" sz="1200" dirty="0"/>
              <a:t>signed (or unsigned) .</a:t>
            </a:r>
            <a:r>
              <a:rPr lang="en-US" sz="1200" dirty="0" err="1"/>
              <a:t>apk</a:t>
            </a:r>
            <a:r>
              <a:rPr lang="en-US" sz="1200" dirty="0"/>
              <a:t> files in order to distribute your </a:t>
            </a:r>
            <a:r>
              <a:rPr lang="en-US" sz="1200" dirty="0" smtClean="0"/>
              <a:t>application</a:t>
            </a:r>
          </a:p>
          <a:p>
            <a:pPr lvl="1"/>
            <a:endParaRPr lang="en-GB" sz="1200" dirty="0" smtClean="0"/>
          </a:p>
          <a:p>
            <a:r>
              <a:rPr lang="en-GB" sz="2000" dirty="0"/>
              <a:t>A good way to start programming android devices is to use eclipse </a:t>
            </a:r>
            <a:r>
              <a:rPr lang="en-GB" sz="2000" dirty="0" err="1"/>
              <a:t>adt</a:t>
            </a:r>
            <a:r>
              <a:rPr lang="en-GB" sz="2000" dirty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Very Easy to install</a:t>
            </a:r>
          </a:p>
        </p:txBody>
      </p:sp>
    </p:spTree>
    <p:extLst>
      <p:ext uri="{BB962C8B-B14F-4D97-AF65-F5344CB8AC3E}">
        <p14:creationId xmlns:p14="http://schemas.microsoft.com/office/powerpoint/2010/main" val="25368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endParaRPr lang="en-US" dirty="0" smtClean="0"/>
          </a:p>
          <a:p>
            <a:pPr>
              <a:buClr>
                <a:srgbClr val="00B050"/>
              </a:buClr>
            </a:pPr>
            <a:r>
              <a:rPr lang="en-US" sz="2800" dirty="0" smtClean="0"/>
              <a:t>Everything done wireless</a:t>
            </a:r>
          </a:p>
          <a:p>
            <a:pPr>
              <a:buClr>
                <a:srgbClr val="00B050"/>
              </a:buClr>
            </a:pPr>
            <a:r>
              <a:rPr lang="en-US" sz="2800" dirty="0" smtClean="0"/>
              <a:t>Easy switching between devices</a:t>
            </a:r>
          </a:p>
          <a:p>
            <a:pPr>
              <a:buClr>
                <a:srgbClr val="00B050"/>
              </a:buClr>
            </a:pPr>
            <a:r>
              <a:rPr lang="en-US" sz="2800" dirty="0" smtClean="0"/>
              <a:t>Simple interface for entering commands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US" dirty="0" smtClean="0"/>
              <a:t>References..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508977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http://developer.android.com/guide/index.html</a:t>
            </a: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developer.android.com/guide/topics/manifest/uses-library-element.html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http://developer.android.com/guide/developing/tools/adb.html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developer.android.com/guide/developing/debugging/ddms.html</a:t>
            </a:r>
            <a:endParaRPr lang="en-US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developer.android.com/sdk/eclipse-adt.html</a:t>
            </a:r>
            <a:endParaRPr lang="en-US" sz="1600" dirty="0" smtClean="0"/>
          </a:p>
          <a:p>
            <a:pPr marL="6858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GB" dirty="0" smtClean="0"/>
              <a:t>DDMS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Debugging </a:t>
            </a:r>
            <a:r>
              <a:rPr lang="en-GB" dirty="0"/>
              <a:t>tool called the </a:t>
            </a:r>
            <a:r>
              <a:rPr lang="en-GB" dirty="0" err="1"/>
              <a:t>Dalvik</a:t>
            </a:r>
            <a:r>
              <a:rPr lang="en-GB" dirty="0"/>
              <a:t> Debug Monitor Server (DDMS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Run From </a:t>
            </a:r>
            <a:r>
              <a:rPr lang="en-GB" dirty="0"/>
              <a:t>Eclipse: Click Window &gt; Open Perspective &gt; Other... &gt; </a:t>
            </a:r>
            <a:r>
              <a:rPr lang="en-GB" dirty="0" smtClean="0"/>
              <a:t>DDMS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210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Screen capture</a:t>
            </a:r>
          </a:p>
          <a:p>
            <a:r>
              <a:rPr lang="en-GB" dirty="0" smtClean="0"/>
              <a:t>Thread and heap information</a:t>
            </a:r>
          </a:p>
          <a:p>
            <a:r>
              <a:rPr lang="en-GB" dirty="0"/>
              <a:t>Tracking memory allocation of objects</a:t>
            </a:r>
          </a:p>
          <a:p>
            <a:r>
              <a:rPr lang="en-GB" dirty="0" err="1" smtClean="0"/>
              <a:t>Logcat</a:t>
            </a:r>
            <a:endParaRPr lang="en-GB" dirty="0" smtClean="0"/>
          </a:p>
          <a:p>
            <a:r>
              <a:rPr lang="en-GB" dirty="0" smtClean="0"/>
              <a:t>System info</a:t>
            </a:r>
          </a:p>
          <a:p>
            <a:r>
              <a:rPr lang="en-GB" dirty="0" smtClean="0"/>
              <a:t>Call and location data spoofing</a:t>
            </a:r>
          </a:p>
        </p:txBody>
      </p:sp>
    </p:spTree>
    <p:extLst>
      <p:ext uri="{BB962C8B-B14F-4D97-AF65-F5344CB8AC3E}">
        <p14:creationId xmlns:p14="http://schemas.microsoft.com/office/powerpoint/2010/main" val="11685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/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40312"/>
            <a:ext cx="6048672" cy="46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24744" cy="1143000"/>
          </a:xfrm>
        </p:spPr>
        <p:txBody>
          <a:bodyPr/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Thread information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204864"/>
            <a:ext cx="7724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67" y="692696"/>
            <a:ext cx="8229600" cy="1268760"/>
          </a:xfrm>
        </p:spPr>
        <p:txBody>
          <a:bodyPr/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82" y="1782108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Click Cause GC to start garbage collection and update the information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9" y="2636912"/>
            <a:ext cx="8244408" cy="39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259" y="217524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eap information</a:t>
            </a:r>
          </a:p>
        </p:txBody>
      </p:sp>
    </p:spTree>
    <p:extLst>
      <p:ext uri="{BB962C8B-B14F-4D97-AF65-F5344CB8AC3E}">
        <p14:creationId xmlns:p14="http://schemas.microsoft.com/office/powerpoint/2010/main" val="4087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DDMS features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7776864" cy="4827019"/>
          </a:xfrm>
        </p:spPr>
      </p:pic>
      <p:sp>
        <p:nvSpPr>
          <p:cNvPr id="5" name="TextBox 4"/>
          <p:cNvSpPr txBox="1"/>
          <p:nvPr/>
        </p:nvSpPr>
        <p:spPr>
          <a:xfrm>
            <a:off x="467544" y="17728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Tracking memory allocation of objects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3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DDMS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65315"/>
          </a:xfrm>
        </p:spPr>
        <p:txBody>
          <a:bodyPr>
            <a:normAutofit/>
          </a:bodyPr>
          <a:lstStyle/>
          <a:p>
            <a:r>
              <a:rPr lang="en-GB" sz="1600" dirty="0"/>
              <a:t>M</a:t>
            </a:r>
            <a:r>
              <a:rPr lang="en-GB" sz="1600" dirty="0" smtClean="0"/>
              <a:t>echanism for collecting and viewing system debug </a:t>
            </a:r>
            <a:r>
              <a:rPr lang="en-GB" sz="1600" dirty="0" smtClean="0"/>
              <a:t>output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Logcat</a:t>
            </a:r>
            <a:r>
              <a:rPr lang="en-GB" sz="1600" dirty="0" smtClean="0"/>
              <a:t> dumps a log of system messages, stack traces when error occurs and user messages written with the Log </a:t>
            </a:r>
            <a:r>
              <a:rPr lang="en-GB" sz="1600" dirty="0" smtClean="0"/>
              <a:t>class</a:t>
            </a:r>
          </a:p>
          <a:p>
            <a:pPr marL="68580" indent="0">
              <a:buNone/>
            </a:pPr>
            <a:endParaRPr lang="en-GB" sz="1600" dirty="0" smtClean="0"/>
          </a:p>
          <a:p>
            <a:r>
              <a:rPr lang="en-GB" sz="1600" dirty="0" smtClean="0"/>
              <a:t>You can filter the </a:t>
            </a:r>
            <a:r>
              <a:rPr lang="en-GB" sz="1600" dirty="0" smtClean="0"/>
              <a:t>log</a:t>
            </a:r>
          </a:p>
          <a:p>
            <a:pPr lvl="1"/>
            <a:r>
              <a:rPr lang="en-GB" sz="1400" dirty="0" smtClean="0"/>
              <a:t>for </a:t>
            </a:r>
            <a:r>
              <a:rPr lang="en-GB" sz="1400" dirty="0" smtClean="0"/>
              <a:t>viewing only messages from a particular process, error messages, debug </a:t>
            </a:r>
            <a:r>
              <a:rPr lang="en-GB" sz="1400" dirty="0" smtClean="0"/>
              <a:t>messages</a:t>
            </a:r>
          </a:p>
          <a:p>
            <a:pPr lvl="1"/>
            <a:r>
              <a:rPr lang="en-GB" sz="1400" dirty="0" smtClean="0"/>
              <a:t>warning messages </a:t>
            </a:r>
            <a:r>
              <a:rPr lang="en-GB" sz="1400" dirty="0" err="1" smtClean="0"/>
              <a:t>etc</a:t>
            </a:r>
            <a:endParaRPr lang="en-GB" sz="1400" dirty="0" smtClean="0"/>
          </a:p>
          <a:p>
            <a:pPr marL="0" indent="0">
              <a:buNone/>
            </a:pPr>
            <a:r>
              <a:rPr lang="en-GB" sz="1600" dirty="0" smtClean="0"/>
              <a:t>         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3304" y="18448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Logcat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2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</TotalTime>
  <Words>894</Words>
  <Application>Microsoft Office PowerPoint</Application>
  <PresentationFormat>On-screen Show (4:3)</PresentationFormat>
  <Paragraphs>212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Android Tools &amp; Wireless ADB</vt:lpstr>
      <vt:lpstr> Android Development Tools plugin (ADT)</vt:lpstr>
      <vt:lpstr>DDMS</vt:lpstr>
      <vt:lpstr>DDMS features</vt:lpstr>
      <vt:lpstr>DDMS features</vt:lpstr>
      <vt:lpstr>DDMS features</vt:lpstr>
      <vt:lpstr>DDMS features</vt:lpstr>
      <vt:lpstr>DDMS features </vt:lpstr>
      <vt:lpstr>DDMS features</vt:lpstr>
      <vt:lpstr>DDMS features</vt:lpstr>
      <vt:lpstr>Android monkey runners</vt:lpstr>
      <vt:lpstr>Android Debug Bridge (ADB)</vt:lpstr>
      <vt:lpstr>Android Debug Bridge (ADB)</vt:lpstr>
      <vt:lpstr>Android Debug Bridge (ADB)</vt:lpstr>
      <vt:lpstr>Android Debug Bridge (ADB)</vt:lpstr>
      <vt:lpstr> Android Remote ADB Bridge</vt:lpstr>
      <vt:lpstr>ADB </vt:lpstr>
      <vt:lpstr>Limitations</vt:lpstr>
      <vt:lpstr>Our Approach</vt:lpstr>
      <vt:lpstr>Advantages</vt:lpstr>
      <vt:lpstr>References..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csuser</dc:creator>
  <cp:lastModifiedBy>Theo</cp:lastModifiedBy>
  <cp:revision>90</cp:revision>
  <dcterms:created xsi:type="dcterms:W3CDTF">2012-04-26T16:51:27Z</dcterms:created>
  <dcterms:modified xsi:type="dcterms:W3CDTF">2012-04-27T01:39:39Z</dcterms:modified>
</cp:coreProperties>
</file>