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2" r:id="rId3"/>
    <p:sldId id="271" r:id="rId4"/>
    <p:sldId id="258" r:id="rId5"/>
    <p:sldId id="274" r:id="rId6"/>
    <p:sldId id="276" r:id="rId7"/>
    <p:sldId id="277" r:id="rId8"/>
    <p:sldId id="278" r:id="rId9"/>
    <p:sldId id="279" r:id="rId10"/>
    <p:sldId id="281" r:id="rId11"/>
    <p:sldId id="280" r:id="rId12"/>
    <p:sldId id="259" r:id="rId13"/>
    <p:sldId id="264" r:id="rId14"/>
    <p:sldId id="269"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B4281"/>
    <a:srgbClr val="2736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2" autoAdjust="0"/>
    <p:restoredTop sz="76809" autoAdjust="0"/>
  </p:normalViewPr>
  <p:slideViewPr>
    <p:cSldViewPr snapToGrid="0">
      <p:cViewPr varScale="1">
        <p:scale>
          <a:sx n="52" d="100"/>
          <a:sy n="52" d="100"/>
        </p:scale>
        <p:origin x="9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AFE5E-4298-4D67-A7DC-6BEBE8CC1C58}"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GB"/>
        </a:p>
      </dgm:t>
    </dgm:pt>
    <dgm:pt modelId="{8702E8A6-5642-476D-8366-D24E70D63A17}">
      <dgm:prSet phldrT="[Texto]" custT="1"/>
      <dgm:spPr/>
      <dgm:t>
        <a:bodyPr/>
        <a:lstStyle/>
        <a:p>
          <a:pPr>
            <a:lnSpc>
              <a:spcPct val="100000"/>
            </a:lnSpc>
          </a:pPr>
          <a:r>
            <a:rPr lang="en-GB" sz="1800" b="1" noProof="0" dirty="0"/>
            <a:t>Stage 1. S</a:t>
          </a:r>
          <a:r>
            <a:rPr lang="en-GB" sz="1800" b="1" i="0" noProof="0" dirty="0"/>
            <a:t>tate-of-the-art</a:t>
          </a:r>
          <a:endParaRPr lang="en-GB" sz="1800" b="1" noProof="0" dirty="0"/>
        </a:p>
      </dgm:t>
    </dgm:pt>
    <dgm:pt modelId="{087A7661-DC93-4CD4-A655-882892DF6100}" type="parTrans" cxnId="{F6BD9D2C-DC83-4B73-9F19-CB7429CC4835}">
      <dgm:prSet/>
      <dgm:spPr/>
      <dgm:t>
        <a:bodyPr/>
        <a:lstStyle/>
        <a:p>
          <a:endParaRPr lang="en-GB" noProof="0" dirty="0"/>
        </a:p>
      </dgm:t>
    </dgm:pt>
    <dgm:pt modelId="{61A3E4D0-84D3-46F7-8F70-C3D8ADC8DCE5}" type="sibTrans" cxnId="{F6BD9D2C-DC83-4B73-9F19-CB7429CC4835}">
      <dgm:prSet/>
      <dgm:spPr/>
      <dgm:t>
        <a:bodyPr/>
        <a:lstStyle/>
        <a:p>
          <a:pPr>
            <a:lnSpc>
              <a:spcPct val="100000"/>
            </a:lnSpc>
          </a:pPr>
          <a:endParaRPr lang="en-GB" noProof="0" dirty="0"/>
        </a:p>
      </dgm:t>
    </dgm:pt>
    <dgm:pt modelId="{4BC9E293-8B75-4D61-9E5C-089F622516B1}">
      <dgm:prSet custT="1"/>
      <dgm:spPr/>
      <dgm:t>
        <a:bodyPr/>
        <a:lstStyle/>
        <a:p>
          <a:pPr>
            <a:lnSpc>
              <a:spcPct val="100000"/>
            </a:lnSpc>
          </a:pPr>
          <a:r>
            <a:rPr lang="en-GB" sz="1800" b="1" noProof="0" dirty="0"/>
            <a:t>Stage 2. Postgraduate curriculum</a:t>
          </a:r>
        </a:p>
      </dgm:t>
    </dgm:pt>
    <dgm:pt modelId="{9A1E5E8A-E4FC-4A59-8728-8BC3ABD4B3BA}" type="parTrans" cxnId="{CF2873DA-52CD-4A5C-A775-9892BE559D68}">
      <dgm:prSet/>
      <dgm:spPr/>
      <dgm:t>
        <a:bodyPr/>
        <a:lstStyle/>
        <a:p>
          <a:endParaRPr lang="en-GB" noProof="0" dirty="0"/>
        </a:p>
      </dgm:t>
    </dgm:pt>
    <dgm:pt modelId="{59CBA311-79E7-47EA-8BFA-397566B24641}" type="sibTrans" cxnId="{CF2873DA-52CD-4A5C-A775-9892BE559D68}">
      <dgm:prSet/>
      <dgm:spPr/>
      <dgm:t>
        <a:bodyPr/>
        <a:lstStyle/>
        <a:p>
          <a:pPr>
            <a:lnSpc>
              <a:spcPct val="100000"/>
            </a:lnSpc>
          </a:pPr>
          <a:endParaRPr lang="en-GB" noProof="0" dirty="0"/>
        </a:p>
      </dgm:t>
    </dgm:pt>
    <dgm:pt modelId="{065FE71C-9963-4966-86DE-EDB7BF46E292}">
      <dgm:prSet custT="1"/>
      <dgm:spPr/>
      <dgm:t>
        <a:bodyPr/>
        <a:lstStyle/>
        <a:p>
          <a:pPr>
            <a:lnSpc>
              <a:spcPct val="100000"/>
            </a:lnSpc>
          </a:pPr>
          <a:r>
            <a:rPr lang="en-GB" sz="1800" b="1" noProof="0" dirty="0"/>
            <a:t>Stage 3. Self-diagnostic interactive tool</a:t>
          </a:r>
        </a:p>
      </dgm:t>
    </dgm:pt>
    <dgm:pt modelId="{A1E9C095-FEFD-4015-9469-24771BE97692}" type="parTrans" cxnId="{C0E9A2B7-B528-4A4A-846B-51C9568AA57F}">
      <dgm:prSet/>
      <dgm:spPr/>
      <dgm:t>
        <a:bodyPr/>
        <a:lstStyle/>
        <a:p>
          <a:endParaRPr lang="en-GB" noProof="0" dirty="0"/>
        </a:p>
      </dgm:t>
    </dgm:pt>
    <dgm:pt modelId="{43C84AC3-6235-4799-99AB-6E5A01A8F5B2}" type="sibTrans" cxnId="{C0E9A2B7-B528-4A4A-846B-51C9568AA57F}">
      <dgm:prSet/>
      <dgm:spPr/>
      <dgm:t>
        <a:bodyPr/>
        <a:lstStyle/>
        <a:p>
          <a:pPr>
            <a:lnSpc>
              <a:spcPct val="100000"/>
            </a:lnSpc>
          </a:pPr>
          <a:endParaRPr lang="en-GB" noProof="0" dirty="0"/>
        </a:p>
      </dgm:t>
    </dgm:pt>
    <dgm:pt modelId="{2C6D6B04-60AB-443E-BB04-E7B5EEAF147C}">
      <dgm:prSet custT="1"/>
      <dgm:spPr/>
      <dgm:t>
        <a:bodyPr/>
        <a:lstStyle/>
        <a:p>
          <a:pPr>
            <a:lnSpc>
              <a:spcPct val="100000"/>
            </a:lnSpc>
          </a:pPr>
          <a:r>
            <a:rPr lang="en-GB" sz="1800" b="1" noProof="0" dirty="0"/>
            <a:t>Stage 4. Quality seal </a:t>
          </a:r>
        </a:p>
      </dgm:t>
    </dgm:pt>
    <dgm:pt modelId="{18EABB1D-4059-467D-8F2D-44FA41841A90}" type="parTrans" cxnId="{566AA643-458E-4D04-A048-18E425ECBF22}">
      <dgm:prSet/>
      <dgm:spPr/>
      <dgm:t>
        <a:bodyPr/>
        <a:lstStyle/>
        <a:p>
          <a:endParaRPr lang="en-GB" noProof="0" dirty="0"/>
        </a:p>
      </dgm:t>
    </dgm:pt>
    <dgm:pt modelId="{F9066CCB-A7EA-4ABC-AD82-69749693AE3B}" type="sibTrans" cxnId="{566AA643-458E-4D04-A048-18E425ECBF22}">
      <dgm:prSet/>
      <dgm:spPr/>
      <dgm:t>
        <a:bodyPr/>
        <a:lstStyle/>
        <a:p>
          <a:endParaRPr lang="en-GB" noProof="0" dirty="0"/>
        </a:p>
      </dgm:t>
    </dgm:pt>
    <dgm:pt modelId="{EA63A69E-CFD7-427D-85EF-3242CADCE855}" type="pres">
      <dgm:prSet presAssocID="{0BEAFE5E-4298-4D67-A7DC-6BEBE8CC1C58}" presName="root" presStyleCnt="0">
        <dgm:presLayoutVars>
          <dgm:dir/>
          <dgm:resizeHandles val="exact"/>
        </dgm:presLayoutVars>
      </dgm:prSet>
      <dgm:spPr/>
    </dgm:pt>
    <dgm:pt modelId="{BECC0F1D-B205-4251-BB1B-6C608351AB4D}" type="pres">
      <dgm:prSet presAssocID="{8702E8A6-5642-476D-8366-D24E70D63A17}" presName="compNode" presStyleCnt="0"/>
      <dgm:spPr/>
    </dgm:pt>
    <dgm:pt modelId="{6D88C950-7132-41F2-BF0F-DF77C142CCD6}" type="pres">
      <dgm:prSet presAssocID="{8702E8A6-5642-476D-8366-D24E70D63A17}" presName="iconRect" presStyleLbl="node1" presStyleIdx="0" presStyleCnt="4" custScaleX="138316" custScaleY="1595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bros"/>
        </a:ext>
      </dgm:extLst>
    </dgm:pt>
    <dgm:pt modelId="{3B581911-774B-425D-8D49-BC578E439A4F}" type="pres">
      <dgm:prSet presAssocID="{8702E8A6-5642-476D-8366-D24E70D63A17}" presName="spaceRect" presStyleCnt="0"/>
      <dgm:spPr/>
    </dgm:pt>
    <dgm:pt modelId="{84C25F54-5F04-46E4-9AFE-C03EE1C2A866}" type="pres">
      <dgm:prSet presAssocID="{8702E8A6-5642-476D-8366-D24E70D63A17}" presName="textRect" presStyleLbl="revTx" presStyleIdx="0" presStyleCnt="4" custScaleX="138316" custScaleY="127581">
        <dgm:presLayoutVars>
          <dgm:chMax val="1"/>
          <dgm:chPref val="1"/>
        </dgm:presLayoutVars>
      </dgm:prSet>
      <dgm:spPr/>
    </dgm:pt>
    <dgm:pt modelId="{6BC0CE66-B502-417C-941B-E940224F1967}" type="pres">
      <dgm:prSet presAssocID="{61A3E4D0-84D3-46F7-8F70-C3D8ADC8DCE5}" presName="sibTrans" presStyleCnt="0"/>
      <dgm:spPr/>
    </dgm:pt>
    <dgm:pt modelId="{FBC7420C-B708-4467-A784-17260A3CAD7E}" type="pres">
      <dgm:prSet presAssocID="{4BC9E293-8B75-4D61-9E5C-089F622516B1}" presName="compNode" presStyleCnt="0"/>
      <dgm:spPr/>
    </dgm:pt>
    <dgm:pt modelId="{128C96EF-630A-4A3C-BD10-0B392A1019A9}" type="pres">
      <dgm:prSet presAssocID="{4BC9E293-8B75-4D61-9E5C-089F622516B1}" presName="iconRect" presStyleLbl="node1" presStyleIdx="1" presStyleCnt="4" custScaleX="138316" custScaleY="1595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F2D04BEA-0023-4D63-B829-57D55DEBFA5C}" type="pres">
      <dgm:prSet presAssocID="{4BC9E293-8B75-4D61-9E5C-089F622516B1}" presName="spaceRect" presStyleCnt="0"/>
      <dgm:spPr/>
    </dgm:pt>
    <dgm:pt modelId="{7393CF2D-5FC8-4B58-8ED2-2AEBE512E122}" type="pres">
      <dgm:prSet presAssocID="{4BC9E293-8B75-4D61-9E5C-089F622516B1}" presName="textRect" presStyleLbl="revTx" presStyleIdx="1" presStyleCnt="4" custScaleX="138316" custScaleY="127581">
        <dgm:presLayoutVars>
          <dgm:chMax val="1"/>
          <dgm:chPref val="1"/>
        </dgm:presLayoutVars>
      </dgm:prSet>
      <dgm:spPr/>
    </dgm:pt>
    <dgm:pt modelId="{63F054DF-98B0-4364-82DD-3475A7B1185A}" type="pres">
      <dgm:prSet presAssocID="{59CBA311-79E7-47EA-8BFA-397566B24641}" presName="sibTrans" presStyleCnt="0"/>
      <dgm:spPr/>
    </dgm:pt>
    <dgm:pt modelId="{B66E7816-0315-49BC-8169-081DB138EBBF}" type="pres">
      <dgm:prSet presAssocID="{065FE71C-9963-4966-86DE-EDB7BF46E292}" presName="compNode" presStyleCnt="0"/>
      <dgm:spPr/>
    </dgm:pt>
    <dgm:pt modelId="{568836F3-A6A8-4D0F-BBFC-8ED266D7085D}" type="pres">
      <dgm:prSet presAssocID="{065FE71C-9963-4966-86DE-EDB7BF46E292}" presName="iconRect" presStyleLbl="node1" presStyleIdx="2" presStyleCnt="4" custScaleX="138316" custScaleY="1595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rramientas"/>
        </a:ext>
      </dgm:extLst>
    </dgm:pt>
    <dgm:pt modelId="{78A285AD-E71E-4AFB-8764-B2F5459DFD71}" type="pres">
      <dgm:prSet presAssocID="{065FE71C-9963-4966-86DE-EDB7BF46E292}" presName="spaceRect" presStyleCnt="0"/>
      <dgm:spPr/>
    </dgm:pt>
    <dgm:pt modelId="{585ACACE-5D5F-4A8A-874B-0F4D2A581067}" type="pres">
      <dgm:prSet presAssocID="{065FE71C-9963-4966-86DE-EDB7BF46E292}" presName="textRect" presStyleLbl="revTx" presStyleIdx="2" presStyleCnt="4" custScaleX="138316" custScaleY="127581">
        <dgm:presLayoutVars>
          <dgm:chMax val="1"/>
          <dgm:chPref val="1"/>
        </dgm:presLayoutVars>
      </dgm:prSet>
      <dgm:spPr/>
    </dgm:pt>
    <dgm:pt modelId="{C9B73270-07A3-432B-A20C-9B95A095DDF9}" type="pres">
      <dgm:prSet presAssocID="{43C84AC3-6235-4799-99AB-6E5A01A8F5B2}" presName="sibTrans" presStyleCnt="0"/>
      <dgm:spPr/>
    </dgm:pt>
    <dgm:pt modelId="{5FDB4E66-1131-49DF-BB20-BCE96485B6D8}" type="pres">
      <dgm:prSet presAssocID="{2C6D6B04-60AB-443E-BB04-E7B5EEAF147C}" presName="compNode" presStyleCnt="0"/>
      <dgm:spPr/>
    </dgm:pt>
    <dgm:pt modelId="{DA69E2DD-FA4F-40AD-8510-B5B998B51398}" type="pres">
      <dgm:prSet presAssocID="{2C6D6B04-60AB-443E-BB04-E7B5EEAF147C}" presName="iconRect" presStyleLbl="node1" presStyleIdx="3" presStyleCnt="4" custScaleX="138316" custScaleY="1595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llo"/>
        </a:ext>
      </dgm:extLst>
    </dgm:pt>
    <dgm:pt modelId="{CEE49B01-EEE4-4F16-8DD7-E7F28D940EA0}" type="pres">
      <dgm:prSet presAssocID="{2C6D6B04-60AB-443E-BB04-E7B5EEAF147C}" presName="spaceRect" presStyleCnt="0"/>
      <dgm:spPr/>
    </dgm:pt>
    <dgm:pt modelId="{88C16C9B-5193-4EE5-9726-50AD9BE802E9}" type="pres">
      <dgm:prSet presAssocID="{2C6D6B04-60AB-443E-BB04-E7B5EEAF147C}" presName="textRect" presStyleLbl="revTx" presStyleIdx="3" presStyleCnt="4" custScaleX="138316" custScaleY="127581">
        <dgm:presLayoutVars>
          <dgm:chMax val="1"/>
          <dgm:chPref val="1"/>
        </dgm:presLayoutVars>
      </dgm:prSet>
      <dgm:spPr/>
    </dgm:pt>
  </dgm:ptLst>
  <dgm:cxnLst>
    <dgm:cxn modelId="{3311260C-443C-4E8A-804E-E3A8D19A3B27}" type="presOf" srcId="{8702E8A6-5642-476D-8366-D24E70D63A17}" destId="{84C25F54-5F04-46E4-9AFE-C03EE1C2A866}" srcOrd="0" destOrd="0" presId="urn:microsoft.com/office/officeart/2018/2/layout/IconLabelList"/>
    <dgm:cxn modelId="{F6BD9D2C-DC83-4B73-9F19-CB7429CC4835}" srcId="{0BEAFE5E-4298-4D67-A7DC-6BEBE8CC1C58}" destId="{8702E8A6-5642-476D-8366-D24E70D63A17}" srcOrd="0" destOrd="0" parTransId="{087A7661-DC93-4CD4-A655-882892DF6100}" sibTransId="{61A3E4D0-84D3-46F7-8F70-C3D8ADC8DCE5}"/>
    <dgm:cxn modelId="{37D3A12E-AAB8-4E61-915D-ED2DDC6F718C}" type="presOf" srcId="{4BC9E293-8B75-4D61-9E5C-089F622516B1}" destId="{7393CF2D-5FC8-4B58-8ED2-2AEBE512E122}" srcOrd="0" destOrd="0" presId="urn:microsoft.com/office/officeart/2018/2/layout/IconLabelList"/>
    <dgm:cxn modelId="{F6FBB442-C7F2-4DD3-8EBD-4D5E3AF60DF5}" type="presOf" srcId="{2C6D6B04-60AB-443E-BB04-E7B5EEAF147C}" destId="{88C16C9B-5193-4EE5-9726-50AD9BE802E9}" srcOrd="0" destOrd="0" presId="urn:microsoft.com/office/officeart/2018/2/layout/IconLabelList"/>
    <dgm:cxn modelId="{566AA643-458E-4D04-A048-18E425ECBF22}" srcId="{0BEAFE5E-4298-4D67-A7DC-6BEBE8CC1C58}" destId="{2C6D6B04-60AB-443E-BB04-E7B5EEAF147C}" srcOrd="3" destOrd="0" parTransId="{18EABB1D-4059-467D-8F2D-44FA41841A90}" sibTransId="{F9066CCB-A7EA-4ABC-AD82-69749693AE3B}"/>
    <dgm:cxn modelId="{BDCAA88A-CEE2-4D9B-813A-F3F2E188C6D6}" type="presOf" srcId="{0BEAFE5E-4298-4D67-A7DC-6BEBE8CC1C58}" destId="{EA63A69E-CFD7-427D-85EF-3242CADCE855}" srcOrd="0" destOrd="0" presId="urn:microsoft.com/office/officeart/2018/2/layout/IconLabelList"/>
    <dgm:cxn modelId="{C329068D-E553-478A-898F-D3946C3E811F}" type="presOf" srcId="{065FE71C-9963-4966-86DE-EDB7BF46E292}" destId="{585ACACE-5D5F-4A8A-874B-0F4D2A581067}" srcOrd="0" destOrd="0" presId="urn:microsoft.com/office/officeart/2018/2/layout/IconLabelList"/>
    <dgm:cxn modelId="{C0E9A2B7-B528-4A4A-846B-51C9568AA57F}" srcId="{0BEAFE5E-4298-4D67-A7DC-6BEBE8CC1C58}" destId="{065FE71C-9963-4966-86DE-EDB7BF46E292}" srcOrd="2" destOrd="0" parTransId="{A1E9C095-FEFD-4015-9469-24771BE97692}" sibTransId="{43C84AC3-6235-4799-99AB-6E5A01A8F5B2}"/>
    <dgm:cxn modelId="{CF2873DA-52CD-4A5C-A775-9892BE559D68}" srcId="{0BEAFE5E-4298-4D67-A7DC-6BEBE8CC1C58}" destId="{4BC9E293-8B75-4D61-9E5C-089F622516B1}" srcOrd="1" destOrd="0" parTransId="{9A1E5E8A-E4FC-4A59-8728-8BC3ABD4B3BA}" sibTransId="{59CBA311-79E7-47EA-8BFA-397566B24641}"/>
    <dgm:cxn modelId="{B2BAF497-9CA7-44CB-B174-D96D69166FAA}" type="presParOf" srcId="{EA63A69E-CFD7-427D-85EF-3242CADCE855}" destId="{BECC0F1D-B205-4251-BB1B-6C608351AB4D}" srcOrd="0" destOrd="0" presId="urn:microsoft.com/office/officeart/2018/2/layout/IconLabelList"/>
    <dgm:cxn modelId="{66A335A8-F091-4869-B6E4-B049EAD5D880}" type="presParOf" srcId="{BECC0F1D-B205-4251-BB1B-6C608351AB4D}" destId="{6D88C950-7132-41F2-BF0F-DF77C142CCD6}" srcOrd="0" destOrd="0" presId="urn:microsoft.com/office/officeart/2018/2/layout/IconLabelList"/>
    <dgm:cxn modelId="{8DDFE10C-10ED-4358-981D-704F453BC3B7}" type="presParOf" srcId="{BECC0F1D-B205-4251-BB1B-6C608351AB4D}" destId="{3B581911-774B-425D-8D49-BC578E439A4F}" srcOrd="1" destOrd="0" presId="urn:microsoft.com/office/officeart/2018/2/layout/IconLabelList"/>
    <dgm:cxn modelId="{558E8889-DF83-44CC-90B5-9A3371A38BD8}" type="presParOf" srcId="{BECC0F1D-B205-4251-BB1B-6C608351AB4D}" destId="{84C25F54-5F04-46E4-9AFE-C03EE1C2A866}" srcOrd="2" destOrd="0" presId="urn:microsoft.com/office/officeart/2018/2/layout/IconLabelList"/>
    <dgm:cxn modelId="{F73C9C18-3196-4788-AEE3-A65B0F1DF4D2}" type="presParOf" srcId="{EA63A69E-CFD7-427D-85EF-3242CADCE855}" destId="{6BC0CE66-B502-417C-941B-E940224F1967}" srcOrd="1" destOrd="0" presId="urn:microsoft.com/office/officeart/2018/2/layout/IconLabelList"/>
    <dgm:cxn modelId="{6C6709BD-D67C-4FB1-9F67-6B3BD638747D}" type="presParOf" srcId="{EA63A69E-CFD7-427D-85EF-3242CADCE855}" destId="{FBC7420C-B708-4467-A784-17260A3CAD7E}" srcOrd="2" destOrd="0" presId="urn:microsoft.com/office/officeart/2018/2/layout/IconLabelList"/>
    <dgm:cxn modelId="{CE5F9D89-B21C-45DB-A73B-D4A0ABD4FC25}" type="presParOf" srcId="{FBC7420C-B708-4467-A784-17260A3CAD7E}" destId="{128C96EF-630A-4A3C-BD10-0B392A1019A9}" srcOrd="0" destOrd="0" presId="urn:microsoft.com/office/officeart/2018/2/layout/IconLabelList"/>
    <dgm:cxn modelId="{7D26D467-23CD-4801-B667-40E9B9598AE0}" type="presParOf" srcId="{FBC7420C-B708-4467-A784-17260A3CAD7E}" destId="{F2D04BEA-0023-4D63-B829-57D55DEBFA5C}" srcOrd="1" destOrd="0" presId="urn:microsoft.com/office/officeart/2018/2/layout/IconLabelList"/>
    <dgm:cxn modelId="{7316D68A-B76B-40B6-904C-9D5BD0F71EDE}" type="presParOf" srcId="{FBC7420C-B708-4467-A784-17260A3CAD7E}" destId="{7393CF2D-5FC8-4B58-8ED2-2AEBE512E122}" srcOrd="2" destOrd="0" presId="urn:microsoft.com/office/officeart/2018/2/layout/IconLabelList"/>
    <dgm:cxn modelId="{390E20B5-9E6F-4A86-812B-ACA1A4ACC44E}" type="presParOf" srcId="{EA63A69E-CFD7-427D-85EF-3242CADCE855}" destId="{63F054DF-98B0-4364-82DD-3475A7B1185A}" srcOrd="3" destOrd="0" presId="urn:microsoft.com/office/officeart/2018/2/layout/IconLabelList"/>
    <dgm:cxn modelId="{D7F5750A-636B-4806-87CB-26F534EB8942}" type="presParOf" srcId="{EA63A69E-CFD7-427D-85EF-3242CADCE855}" destId="{B66E7816-0315-49BC-8169-081DB138EBBF}" srcOrd="4" destOrd="0" presId="urn:microsoft.com/office/officeart/2018/2/layout/IconLabelList"/>
    <dgm:cxn modelId="{4AEE4AFE-0F59-4A46-881A-CFB636E9EBC1}" type="presParOf" srcId="{B66E7816-0315-49BC-8169-081DB138EBBF}" destId="{568836F3-A6A8-4D0F-BBFC-8ED266D7085D}" srcOrd="0" destOrd="0" presId="urn:microsoft.com/office/officeart/2018/2/layout/IconLabelList"/>
    <dgm:cxn modelId="{B1720C70-B5CA-49A0-9EAD-A89ABDD23EAE}" type="presParOf" srcId="{B66E7816-0315-49BC-8169-081DB138EBBF}" destId="{78A285AD-E71E-4AFB-8764-B2F5459DFD71}" srcOrd="1" destOrd="0" presId="urn:microsoft.com/office/officeart/2018/2/layout/IconLabelList"/>
    <dgm:cxn modelId="{D2AC31A8-2001-4ACD-8264-12D40BE34038}" type="presParOf" srcId="{B66E7816-0315-49BC-8169-081DB138EBBF}" destId="{585ACACE-5D5F-4A8A-874B-0F4D2A581067}" srcOrd="2" destOrd="0" presId="urn:microsoft.com/office/officeart/2018/2/layout/IconLabelList"/>
    <dgm:cxn modelId="{4B858236-C469-4E8D-94E9-8BE18B838556}" type="presParOf" srcId="{EA63A69E-CFD7-427D-85EF-3242CADCE855}" destId="{C9B73270-07A3-432B-A20C-9B95A095DDF9}" srcOrd="5" destOrd="0" presId="urn:microsoft.com/office/officeart/2018/2/layout/IconLabelList"/>
    <dgm:cxn modelId="{2356B6F1-3647-4835-8020-2140E076B16C}" type="presParOf" srcId="{EA63A69E-CFD7-427D-85EF-3242CADCE855}" destId="{5FDB4E66-1131-49DF-BB20-BCE96485B6D8}" srcOrd="6" destOrd="0" presId="urn:microsoft.com/office/officeart/2018/2/layout/IconLabelList"/>
    <dgm:cxn modelId="{01701E3F-0DD0-4918-9101-6FCBD1BC5F54}" type="presParOf" srcId="{5FDB4E66-1131-49DF-BB20-BCE96485B6D8}" destId="{DA69E2DD-FA4F-40AD-8510-B5B998B51398}" srcOrd="0" destOrd="0" presId="urn:microsoft.com/office/officeart/2018/2/layout/IconLabelList"/>
    <dgm:cxn modelId="{99130210-0063-498C-A56B-8EC531F88530}" type="presParOf" srcId="{5FDB4E66-1131-49DF-BB20-BCE96485B6D8}" destId="{CEE49B01-EEE4-4F16-8DD7-E7F28D940EA0}" srcOrd="1" destOrd="0" presId="urn:microsoft.com/office/officeart/2018/2/layout/IconLabelList"/>
    <dgm:cxn modelId="{8FBD1057-6D52-46E3-9362-7E4BDD210315}" type="presParOf" srcId="{5FDB4E66-1131-49DF-BB20-BCE96485B6D8}" destId="{88C16C9B-5193-4EE5-9726-50AD9BE802E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C2C07-CBA6-4B92-93B6-CE5C90F19BC1}" type="doc">
      <dgm:prSet loTypeId="urn:microsoft.com/office/officeart/2016/7/layout/VerticalDownArrowProcess" loCatId="process" qsTypeId="urn:microsoft.com/office/officeart/2005/8/quickstyle/simple1" qsCatId="simple" csTypeId="urn:microsoft.com/office/officeart/2005/8/colors/colorful3" csCatId="colorful" phldr="1"/>
      <dgm:spPr/>
      <dgm:t>
        <a:bodyPr/>
        <a:lstStyle/>
        <a:p>
          <a:endParaRPr lang="en-US"/>
        </a:p>
      </dgm:t>
    </dgm:pt>
    <dgm:pt modelId="{0A26C2EB-65D9-455A-82E4-301930D4B3EE}">
      <dgm:prSet/>
      <dgm:spPr/>
      <dgm:t>
        <a:bodyPr/>
        <a:lstStyle/>
        <a:p>
          <a:r>
            <a:rPr lang="en-US" dirty="0"/>
            <a:t>Train</a:t>
          </a:r>
        </a:p>
      </dgm:t>
    </dgm:pt>
    <dgm:pt modelId="{E6675C56-A248-4E58-9BF2-3C33F2FDA3C5}" type="parTrans" cxnId="{CFBC994B-3AE6-4DE4-89E5-C0519F94F61D}">
      <dgm:prSet/>
      <dgm:spPr/>
      <dgm:t>
        <a:bodyPr/>
        <a:lstStyle/>
        <a:p>
          <a:endParaRPr lang="en-US"/>
        </a:p>
      </dgm:t>
    </dgm:pt>
    <dgm:pt modelId="{22071110-CC38-4092-A0AB-C2CCE90F4216}" type="sibTrans" cxnId="{CFBC994B-3AE6-4DE4-89E5-C0519F94F61D}">
      <dgm:prSet/>
      <dgm:spPr/>
      <dgm:t>
        <a:bodyPr/>
        <a:lstStyle/>
        <a:p>
          <a:endParaRPr lang="en-US"/>
        </a:p>
      </dgm:t>
    </dgm:pt>
    <dgm:pt modelId="{3EFC2500-B14B-429A-A7CC-1F8C19B4D616}">
      <dgm:prSet custT="1"/>
      <dgm:spPr/>
      <dgm:t>
        <a:bodyPr/>
        <a:lstStyle/>
        <a:p>
          <a:pPr algn="just"/>
          <a:r>
            <a:rPr lang="en-US" sz="2000" b="1" dirty="0"/>
            <a:t>To train technologist-analyst for the effective application of new technologies in exercise, sports and physical education context.</a:t>
          </a:r>
        </a:p>
      </dgm:t>
    </dgm:pt>
    <dgm:pt modelId="{038B7CC0-BC2B-4673-8131-33AC0D4237E5}" type="parTrans" cxnId="{893FCDC6-10C5-4D15-BB04-68CA7D489F7E}">
      <dgm:prSet/>
      <dgm:spPr/>
      <dgm:t>
        <a:bodyPr/>
        <a:lstStyle/>
        <a:p>
          <a:endParaRPr lang="en-US"/>
        </a:p>
      </dgm:t>
    </dgm:pt>
    <dgm:pt modelId="{E36FC0E2-AA59-4F08-8FA4-F76F7D4D4D5C}" type="sibTrans" cxnId="{893FCDC6-10C5-4D15-BB04-68CA7D489F7E}">
      <dgm:prSet/>
      <dgm:spPr/>
      <dgm:t>
        <a:bodyPr/>
        <a:lstStyle/>
        <a:p>
          <a:endParaRPr lang="en-US"/>
        </a:p>
      </dgm:t>
    </dgm:pt>
    <dgm:pt modelId="{9143861C-76FF-415E-A183-5A7C14A9EE54}">
      <dgm:prSet/>
      <dgm:spPr/>
      <dgm:t>
        <a:bodyPr/>
        <a:lstStyle/>
        <a:p>
          <a:r>
            <a:rPr lang="en-US"/>
            <a:t>Provide</a:t>
          </a:r>
        </a:p>
      </dgm:t>
    </dgm:pt>
    <dgm:pt modelId="{814629DA-51B5-4853-901F-4491DDFCEE2A}" type="parTrans" cxnId="{7DBCBC28-1DBB-44E5-BAD7-B3E8E2CCC8B2}">
      <dgm:prSet/>
      <dgm:spPr/>
      <dgm:t>
        <a:bodyPr/>
        <a:lstStyle/>
        <a:p>
          <a:endParaRPr lang="en-US"/>
        </a:p>
      </dgm:t>
    </dgm:pt>
    <dgm:pt modelId="{5068C0A8-5AC3-43A9-8FFF-7DFBD3CFA9F9}" type="sibTrans" cxnId="{7DBCBC28-1DBB-44E5-BAD7-B3E8E2CCC8B2}">
      <dgm:prSet/>
      <dgm:spPr/>
      <dgm:t>
        <a:bodyPr/>
        <a:lstStyle/>
        <a:p>
          <a:endParaRPr lang="en-US"/>
        </a:p>
      </dgm:t>
    </dgm:pt>
    <dgm:pt modelId="{81EDF049-6E5A-4049-97CB-CD805B14338A}">
      <dgm:prSet custT="1"/>
      <dgm:spPr/>
      <dgm:t>
        <a:bodyPr/>
        <a:lstStyle/>
        <a:p>
          <a:pPr algn="just"/>
          <a:r>
            <a:rPr lang="en-US" sz="2000" b="1" dirty="0"/>
            <a:t>To provide the necessary knowledge to select and integrate technologies for optimization in exercise, sports and physical education context.</a:t>
          </a:r>
        </a:p>
      </dgm:t>
    </dgm:pt>
    <dgm:pt modelId="{67CAD093-3A26-4241-8392-F6A288E75EE4}" type="parTrans" cxnId="{700BF850-A9A1-4A6D-B337-7106E5B36272}">
      <dgm:prSet/>
      <dgm:spPr/>
      <dgm:t>
        <a:bodyPr/>
        <a:lstStyle/>
        <a:p>
          <a:endParaRPr lang="en-US"/>
        </a:p>
      </dgm:t>
    </dgm:pt>
    <dgm:pt modelId="{92F36D0C-6B70-4ED5-952C-B89BCE458CA4}" type="sibTrans" cxnId="{700BF850-A9A1-4A6D-B337-7106E5B36272}">
      <dgm:prSet/>
      <dgm:spPr/>
      <dgm:t>
        <a:bodyPr/>
        <a:lstStyle/>
        <a:p>
          <a:endParaRPr lang="en-US"/>
        </a:p>
      </dgm:t>
    </dgm:pt>
    <dgm:pt modelId="{5E3EBF10-BABB-461F-AF2C-FB52D3AA0C81}">
      <dgm:prSet/>
      <dgm:spPr/>
      <dgm:t>
        <a:bodyPr/>
        <a:lstStyle/>
        <a:p>
          <a:r>
            <a:rPr lang="en-US"/>
            <a:t>Attract</a:t>
          </a:r>
        </a:p>
      </dgm:t>
    </dgm:pt>
    <dgm:pt modelId="{52D8A3DB-B318-4064-BECE-49D97A9115F9}" type="parTrans" cxnId="{C0D96952-A9ED-48F4-839E-41B3619A97ED}">
      <dgm:prSet/>
      <dgm:spPr/>
      <dgm:t>
        <a:bodyPr/>
        <a:lstStyle/>
        <a:p>
          <a:endParaRPr lang="en-US"/>
        </a:p>
      </dgm:t>
    </dgm:pt>
    <dgm:pt modelId="{36CEC633-C3D9-4E5D-84C1-2A6F032366E0}" type="sibTrans" cxnId="{C0D96952-A9ED-48F4-839E-41B3619A97ED}">
      <dgm:prSet/>
      <dgm:spPr/>
      <dgm:t>
        <a:bodyPr/>
        <a:lstStyle/>
        <a:p>
          <a:endParaRPr lang="en-US"/>
        </a:p>
      </dgm:t>
    </dgm:pt>
    <dgm:pt modelId="{82DEA350-05B1-4FB3-8778-8D016B8F5759}">
      <dgm:prSet custT="1"/>
      <dgm:spPr/>
      <dgm:t>
        <a:bodyPr/>
        <a:lstStyle/>
        <a:p>
          <a:pPr algn="just"/>
          <a:r>
            <a:rPr lang="en-US" sz="2000" b="1" dirty="0"/>
            <a:t>To attract good practical examples of the application of digital transformation technology in exercise, sports and physical education context.</a:t>
          </a:r>
        </a:p>
      </dgm:t>
    </dgm:pt>
    <dgm:pt modelId="{F9ABA909-B8B2-4593-B20F-A4ECE6DF40B4}" type="parTrans" cxnId="{BADD2D54-8D72-4D8B-84B6-2A032B8F2B06}">
      <dgm:prSet/>
      <dgm:spPr/>
      <dgm:t>
        <a:bodyPr/>
        <a:lstStyle/>
        <a:p>
          <a:endParaRPr lang="en-US"/>
        </a:p>
      </dgm:t>
    </dgm:pt>
    <dgm:pt modelId="{AB88A7CA-3415-4DF6-A23C-1B7EBBAD3B26}" type="sibTrans" cxnId="{BADD2D54-8D72-4D8B-84B6-2A032B8F2B06}">
      <dgm:prSet/>
      <dgm:spPr/>
      <dgm:t>
        <a:bodyPr/>
        <a:lstStyle/>
        <a:p>
          <a:endParaRPr lang="en-US"/>
        </a:p>
      </dgm:t>
    </dgm:pt>
    <dgm:pt modelId="{2CA42EEE-9CFA-4F6D-8141-705CDC1C14D4}" type="pres">
      <dgm:prSet presAssocID="{965C2C07-CBA6-4B92-93B6-CE5C90F19BC1}" presName="Name0" presStyleCnt="0">
        <dgm:presLayoutVars>
          <dgm:dir/>
          <dgm:animLvl val="lvl"/>
          <dgm:resizeHandles val="exact"/>
        </dgm:presLayoutVars>
      </dgm:prSet>
      <dgm:spPr/>
    </dgm:pt>
    <dgm:pt modelId="{263C0FAC-9ACB-459B-B1E7-A98380B9C4E5}" type="pres">
      <dgm:prSet presAssocID="{5E3EBF10-BABB-461F-AF2C-FB52D3AA0C81}" presName="boxAndChildren" presStyleCnt="0"/>
      <dgm:spPr/>
    </dgm:pt>
    <dgm:pt modelId="{641CC3CE-A1B4-48AB-817E-D08D0B53FFE6}" type="pres">
      <dgm:prSet presAssocID="{5E3EBF10-BABB-461F-AF2C-FB52D3AA0C81}" presName="parentTextBox" presStyleLbl="alignNode1" presStyleIdx="0" presStyleCnt="3"/>
      <dgm:spPr/>
    </dgm:pt>
    <dgm:pt modelId="{5767C760-B011-4E7B-81C7-7BD1F75DE26E}" type="pres">
      <dgm:prSet presAssocID="{5E3EBF10-BABB-461F-AF2C-FB52D3AA0C81}" presName="descendantBox" presStyleLbl="bgAccFollowNode1" presStyleIdx="0" presStyleCnt="3"/>
      <dgm:spPr/>
    </dgm:pt>
    <dgm:pt modelId="{4A49E336-D71D-4288-9027-118EA4ABD12A}" type="pres">
      <dgm:prSet presAssocID="{5068C0A8-5AC3-43A9-8FFF-7DFBD3CFA9F9}" presName="sp" presStyleCnt="0"/>
      <dgm:spPr/>
    </dgm:pt>
    <dgm:pt modelId="{1E317406-F27C-426B-8362-9BD8F5CBB4CC}" type="pres">
      <dgm:prSet presAssocID="{9143861C-76FF-415E-A183-5A7C14A9EE54}" presName="arrowAndChildren" presStyleCnt="0"/>
      <dgm:spPr/>
    </dgm:pt>
    <dgm:pt modelId="{3E142709-5CEB-4425-954F-2CA6CE431A01}" type="pres">
      <dgm:prSet presAssocID="{9143861C-76FF-415E-A183-5A7C14A9EE54}" presName="parentTextArrow" presStyleLbl="node1" presStyleIdx="0" presStyleCnt="0"/>
      <dgm:spPr/>
    </dgm:pt>
    <dgm:pt modelId="{731043E6-AB0F-4988-9E6C-AD65F21802A7}" type="pres">
      <dgm:prSet presAssocID="{9143861C-76FF-415E-A183-5A7C14A9EE54}" presName="arrow" presStyleLbl="alignNode1" presStyleIdx="1" presStyleCnt="3"/>
      <dgm:spPr/>
    </dgm:pt>
    <dgm:pt modelId="{A5A0C471-CE89-4933-98CF-3B861CCCB321}" type="pres">
      <dgm:prSet presAssocID="{9143861C-76FF-415E-A183-5A7C14A9EE54}" presName="descendantArrow" presStyleLbl="bgAccFollowNode1" presStyleIdx="1" presStyleCnt="3"/>
      <dgm:spPr/>
    </dgm:pt>
    <dgm:pt modelId="{9C6B7ACE-B956-41BE-9838-87A437DAF195}" type="pres">
      <dgm:prSet presAssocID="{22071110-CC38-4092-A0AB-C2CCE90F4216}" presName="sp" presStyleCnt="0"/>
      <dgm:spPr/>
    </dgm:pt>
    <dgm:pt modelId="{C35E4106-4A5C-4A98-8A5E-6B9D8188C298}" type="pres">
      <dgm:prSet presAssocID="{0A26C2EB-65D9-455A-82E4-301930D4B3EE}" presName="arrowAndChildren" presStyleCnt="0"/>
      <dgm:spPr/>
    </dgm:pt>
    <dgm:pt modelId="{B0619641-1AD2-42A8-B0DB-79E97B60542B}" type="pres">
      <dgm:prSet presAssocID="{0A26C2EB-65D9-455A-82E4-301930D4B3EE}" presName="parentTextArrow" presStyleLbl="node1" presStyleIdx="0" presStyleCnt="0"/>
      <dgm:spPr/>
    </dgm:pt>
    <dgm:pt modelId="{6377F793-093A-4A51-90BF-FB9A798355F5}" type="pres">
      <dgm:prSet presAssocID="{0A26C2EB-65D9-455A-82E4-301930D4B3EE}" presName="arrow" presStyleLbl="alignNode1" presStyleIdx="2" presStyleCnt="3"/>
      <dgm:spPr/>
    </dgm:pt>
    <dgm:pt modelId="{3DB6E89D-C744-4F49-9AD8-88EDC4BBB811}" type="pres">
      <dgm:prSet presAssocID="{0A26C2EB-65D9-455A-82E4-301930D4B3EE}" presName="descendantArrow" presStyleLbl="bgAccFollowNode1" presStyleIdx="2" presStyleCnt="3" custLinFactNeighborX="581" custLinFactNeighborY="-72"/>
      <dgm:spPr/>
    </dgm:pt>
  </dgm:ptLst>
  <dgm:cxnLst>
    <dgm:cxn modelId="{A1AB4A17-2F2D-4683-AA1E-73D705CAB851}" type="presOf" srcId="{9143861C-76FF-415E-A183-5A7C14A9EE54}" destId="{3E142709-5CEB-4425-954F-2CA6CE431A01}" srcOrd="0" destOrd="0" presId="urn:microsoft.com/office/officeart/2016/7/layout/VerticalDownArrowProcess"/>
    <dgm:cxn modelId="{7DBCBC28-1DBB-44E5-BAD7-B3E8E2CCC8B2}" srcId="{965C2C07-CBA6-4B92-93B6-CE5C90F19BC1}" destId="{9143861C-76FF-415E-A183-5A7C14A9EE54}" srcOrd="1" destOrd="0" parTransId="{814629DA-51B5-4853-901F-4491DDFCEE2A}" sibTransId="{5068C0A8-5AC3-43A9-8FFF-7DFBD3CFA9F9}"/>
    <dgm:cxn modelId="{BE7F673D-5F22-4DA5-B230-DCA1453AF7EF}" type="presOf" srcId="{9143861C-76FF-415E-A183-5A7C14A9EE54}" destId="{731043E6-AB0F-4988-9E6C-AD65F21802A7}" srcOrd="1" destOrd="0" presId="urn:microsoft.com/office/officeart/2016/7/layout/VerticalDownArrowProcess"/>
    <dgm:cxn modelId="{B483DE41-4D42-44C5-907D-F2DD6E58E133}" type="presOf" srcId="{0A26C2EB-65D9-455A-82E4-301930D4B3EE}" destId="{6377F793-093A-4A51-90BF-FB9A798355F5}" srcOrd="1" destOrd="0" presId="urn:microsoft.com/office/officeart/2016/7/layout/VerticalDownArrowProcess"/>
    <dgm:cxn modelId="{B05C3B44-E095-4759-8729-521845A24FB7}" type="presOf" srcId="{5E3EBF10-BABB-461F-AF2C-FB52D3AA0C81}" destId="{641CC3CE-A1B4-48AB-817E-D08D0B53FFE6}" srcOrd="0" destOrd="0" presId="urn:microsoft.com/office/officeart/2016/7/layout/VerticalDownArrowProcess"/>
    <dgm:cxn modelId="{CFBC994B-3AE6-4DE4-89E5-C0519F94F61D}" srcId="{965C2C07-CBA6-4B92-93B6-CE5C90F19BC1}" destId="{0A26C2EB-65D9-455A-82E4-301930D4B3EE}" srcOrd="0" destOrd="0" parTransId="{E6675C56-A248-4E58-9BF2-3C33F2FDA3C5}" sibTransId="{22071110-CC38-4092-A0AB-C2CCE90F4216}"/>
    <dgm:cxn modelId="{700BF850-A9A1-4A6D-B337-7106E5B36272}" srcId="{9143861C-76FF-415E-A183-5A7C14A9EE54}" destId="{81EDF049-6E5A-4049-97CB-CD805B14338A}" srcOrd="0" destOrd="0" parTransId="{67CAD093-3A26-4241-8392-F6A288E75EE4}" sibTransId="{92F36D0C-6B70-4ED5-952C-B89BCE458CA4}"/>
    <dgm:cxn modelId="{C0D96952-A9ED-48F4-839E-41B3619A97ED}" srcId="{965C2C07-CBA6-4B92-93B6-CE5C90F19BC1}" destId="{5E3EBF10-BABB-461F-AF2C-FB52D3AA0C81}" srcOrd="2" destOrd="0" parTransId="{52D8A3DB-B318-4064-BECE-49D97A9115F9}" sibTransId="{36CEC633-C3D9-4E5D-84C1-2A6F032366E0}"/>
    <dgm:cxn modelId="{BADD2D54-8D72-4D8B-84B6-2A032B8F2B06}" srcId="{5E3EBF10-BABB-461F-AF2C-FB52D3AA0C81}" destId="{82DEA350-05B1-4FB3-8778-8D016B8F5759}" srcOrd="0" destOrd="0" parTransId="{F9ABA909-B8B2-4593-B20F-A4ECE6DF40B4}" sibTransId="{AB88A7CA-3415-4DF6-A23C-1B7EBBAD3B26}"/>
    <dgm:cxn modelId="{5EC31198-071F-496B-9860-8230456C0F09}" type="presOf" srcId="{81EDF049-6E5A-4049-97CB-CD805B14338A}" destId="{A5A0C471-CE89-4933-98CF-3B861CCCB321}" srcOrd="0" destOrd="0" presId="urn:microsoft.com/office/officeart/2016/7/layout/VerticalDownArrowProcess"/>
    <dgm:cxn modelId="{5475E9B8-AF6F-4F01-BD8A-E657114C040A}" type="presOf" srcId="{0A26C2EB-65D9-455A-82E4-301930D4B3EE}" destId="{B0619641-1AD2-42A8-B0DB-79E97B60542B}" srcOrd="0" destOrd="0" presId="urn:microsoft.com/office/officeart/2016/7/layout/VerticalDownArrowProcess"/>
    <dgm:cxn modelId="{893FCDC6-10C5-4D15-BB04-68CA7D489F7E}" srcId="{0A26C2EB-65D9-455A-82E4-301930D4B3EE}" destId="{3EFC2500-B14B-429A-A7CC-1F8C19B4D616}" srcOrd="0" destOrd="0" parTransId="{038B7CC0-BC2B-4673-8131-33AC0D4237E5}" sibTransId="{E36FC0E2-AA59-4F08-8FA4-F76F7D4D4D5C}"/>
    <dgm:cxn modelId="{43E6EDCC-B039-4D89-A229-E4756E132C13}" type="presOf" srcId="{3EFC2500-B14B-429A-A7CC-1F8C19B4D616}" destId="{3DB6E89D-C744-4F49-9AD8-88EDC4BBB811}" srcOrd="0" destOrd="0" presId="urn:microsoft.com/office/officeart/2016/7/layout/VerticalDownArrowProcess"/>
    <dgm:cxn modelId="{6DA5CFCD-DB1B-46F2-893E-88043E839E91}" type="presOf" srcId="{82DEA350-05B1-4FB3-8778-8D016B8F5759}" destId="{5767C760-B011-4E7B-81C7-7BD1F75DE26E}" srcOrd="0" destOrd="0" presId="urn:microsoft.com/office/officeart/2016/7/layout/VerticalDownArrowProcess"/>
    <dgm:cxn modelId="{92B36CE5-7E06-4203-9EAC-F15AA6273170}" type="presOf" srcId="{965C2C07-CBA6-4B92-93B6-CE5C90F19BC1}" destId="{2CA42EEE-9CFA-4F6D-8141-705CDC1C14D4}" srcOrd="0" destOrd="0" presId="urn:microsoft.com/office/officeart/2016/7/layout/VerticalDownArrowProcess"/>
    <dgm:cxn modelId="{9BFB3C9A-FAC7-45C0-9A85-CF28CA9582E3}" type="presParOf" srcId="{2CA42EEE-9CFA-4F6D-8141-705CDC1C14D4}" destId="{263C0FAC-9ACB-459B-B1E7-A98380B9C4E5}" srcOrd="0" destOrd="0" presId="urn:microsoft.com/office/officeart/2016/7/layout/VerticalDownArrowProcess"/>
    <dgm:cxn modelId="{FE92E8E5-31DD-4698-AF65-B9113A6ED15B}" type="presParOf" srcId="{263C0FAC-9ACB-459B-B1E7-A98380B9C4E5}" destId="{641CC3CE-A1B4-48AB-817E-D08D0B53FFE6}" srcOrd="0" destOrd="0" presId="urn:microsoft.com/office/officeart/2016/7/layout/VerticalDownArrowProcess"/>
    <dgm:cxn modelId="{857A5148-8E2F-4A16-9019-C8DED659A171}" type="presParOf" srcId="{263C0FAC-9ACB-459B-B1E7-A98380B9C4E5}" destId="{5767C760-B011-4E7B-81C7-7BD1F75DE26E}" srcOrd="1" destOrd="0" presId="urn:microsoft.com/office/officeart/2016/7/layout/VerticalDownArrowProcess"/>
    <dgm:cxn modelId="{E431C29A-C5DE-4CFA-AA14-AEC123EF473C}" type="presParOf" srcId="{2CA42EEE-9CFA-4F6D-8141-705CDC1C14D4}" destId="{4A49E336-D71D-4288-9027-118EA4ABD12A}" srcOrd="1" destOrd="0" presId="urn:microsoft.com/office/officeart/2016/7/layout/VerticalDownArrowProcess"/>
    <dgm:cxn modelId="{76CFBE20-50A7-4EC6-98CD-4D90021FA96D}" type="presParOf" srcId="{2CA42EEE-9CFA-4F6D-8141-705CDC1C14D4}" destId="{1E317406-F27C-426B-8362-9BD8F5CBB4CC}" srcOrd="2" destOrd="0" presId="urn:microsoft.com/office/officeart/2016/7/layout/VerticalDownArrowProcess"/>
    <dgm:cxn modelId="{90F4B584-729D-4E1F-AB54-CD760E22D62D}" type="presParOf" srcId="{1E317406-F27C-426B-8362-9BD8F5CBB4CC}" destId="{3E142709-5CEB-4425-954F-2CA6CE431A01}" srcOrd="0" destOrd="0" presId="urn:microsoft.com/office/officeart/2016/7/layout/VerticalDownArrowProcess"/>
    <dgm:cxn modelId="{5407FC56-78DA-4448-9C02-CDB189D98307}" type="presParOf" srcId="{1E317406-F27C-426B-8362-9BD8F5CBB4CC}" destId="{731043E6-AB0F-4988-9E6C-AD65F21802A7}" srcOrd="1" destOrd="0" presId="urn:microsoft.com/office/officeart/2016/7/layout/VerticalDownArrowProcess"/>
    <dgm:cxn modelId="{CE431726-65C7-4843-AD7B-3910445160CE}" type="presParOf" srcId="{1E317406-F27C-426B-8362-9BD8F5CBB4CC}" destId="{A5A0C471-CE89-4933-98CF-3B861CCCB321}" srcOrd="2" destOrd="0" presId="urn:microsoft.com/office/officeart/2016/7/layout/VerticalDownArrowProcess"/>
    <dgm:cxn modelId="{6FD73229-C0AD-4AC9-B306-DE415D61ADCF}" type="presParOf" srcId="{2CA42EEE-9CFA-4F6D-8141-705CDC1C14D4}" destId="{9C6B7ACE-B956-41BE-9838-87A437DAF195}" srcOrd="3" destOrd="0" presId="urn:microsoft.com/office/officeart/2016/7/layout/VerticalDownArrowProcess"/>
    <dgm:cxn modelId="{90AFE1CD-DFDB-46C1-A7DD-2780E642E4A3}" type="presParOf" srcId="{2CA42EEE-9CFA-4F6D-8141-705CDC1C14D4}" destId="{C35E4106-4A5C-4A98-8A5E-6B9D8188C298}" srcOrd="4" destOrd="0" presId="urn:microsoft.com/office/officeart/2016/7/layout/VerticalDownArrowProcess"/>
    <dgm:cxn modelId="{B20B802B-4CE3-4D55-AABF-62A980913E5B}" type="presParOf" srcId="{C35E4106-4A5C-4A98-8A5E-6B9D8188C298}" destId="{B0619641-1AD2-42A8-B0DB-79E97B60542B}" srcOrd="0" destOrd="0" presId="urn:microsoft.com/office/officeart/2016/7/layout/VerticalDownArrowProcess"/>
    <dgm:cxn modelId="{696D49E5-F48A-465A-81CE-673801F47171}" type="presParOf" srcId="{C35E4106-4A5C-4A98-8A5E-6B9D8188C298}" destId="{6377F793-093A-4A51-90BF-FB9A798355F5}" srcOrd="1" destOrd="0" presId="urn:microsoft.com/office/officeart/2016/7/layout/VerticalDownArrowProcess"/>
    <dgm:cxn modelId="{B47E51C2-6237-476A-983C-E37CBD274B8D}" type="presParOf" srcId="{C35E4106-4A5C-4A98-8A5E-6B9D8188C298}" destId="{3DB6E89D-C744-4F49-9AD8-88EDC4BBB81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C5F05-C1ED-4384-BB32-9E75BF1A765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274974E9-28B3-406D-AEA8-C313A483049B}">
      <dgm:prSet phldrT="[Texto]"/>
      <dgm:spPr/>
      <dgm:t>
        <a:bodyPr/>
        <a:lstStyle/>
        <a:p>
          <a:endParaRPr lang="en-GB" dirty="0"/>
        </a:p>
      </dgm:t>
    </dgm:pt>
    <dgm:pt modelId="{15D69A95-AE7F-4743-9B7C-67E7C17949C7}" type="parTrans" cxnId="{C04AE148-8A55-4BD8-BD08-049FAEF56ECC}">
      <dgm:prSet/>
      <dgm:spPr/>
      <dgm:t>
        <a:bodyPr/>
        <a:lstStyle/>
        <a:p>
          <a:endParaRPr lang="en-GB"/>
        </a:p>
      </dgm:t>
    </dgm:pt>
    <dgm:pt modelId="{54CD0B8B-ACB4-427F-8D18-0C8ECB574298}" type="sibTrans" cxnId="{C04AE148-8A55-4BD8-BD08-049FAEF56ECC}">
      <dgm:prSet/>
      <dgm:spPr/>
      <dgm:t>
        <a:bodyPr/>
        <a:lstStyle/>
        <a:p>
          <a:endParaRPr lang="en-GB"/>
        </a:p>
      </dgm:t>
    </dgm:pt>
    <dgm:pt modelId="{7F62BEEF-2C5C-44DD-BB70-4E8F24D5C553}">
      <dgm:prSet phldrT="[Texto]"/>
      <dgm:spPr/>
      <dgm:t>
        <a:bodyPr/>
        <a:lstStyle/>
        <a:p>
          <a:endParaRPr lang="en-GB" dirty="0"/>
        </a:p>
      </dgm:t>
    </dgm:pt>
    <dgm:pt modelId="{E15DCDBF-6350-4897-9EA1-A7E39704727E}" type="parTrans" cxnId="{358858BA-3568-4A64-8CB8-BB1C93CBBA98}">
      <dgm:prSet/>
      <dgm:spPr/>
      <dgm:t>
        <a:bodyPr/>
        <a:lstStyle/>
        <a:p>
          <a:endParaRPr lang="en-GB"/>
        </a:p>
      </dgm:t>
    </dgm:pt>
    <dgm:pt modelId="{BB104426-C02B-42FB-8AFD-00CFBE0F6AAD}" type="sibTrans" cxnId="{358858BA-3568-4A64-8CB8-BB1C93CBBA98}">
      <dgm:prSet/>
      <dgm:spPr/>
      <dgm:t>
        <a:bodyPr/>
        <a:lstStyle/>
        <a:p>
          <a:endParaRPr lang="en-GB"/>
        </a:p>
      </dgm:t>
    </dgm:pt>
    <dgm:pt modelId="{E21A0E12-8A39-45F5-86A0-4BD8E500C50E}">
      <dgm:prSet phldrT="[Texto]"/>
      <dgm:spPr/>
      <dgm:t>
        <a:bodyPr/>
        <a:lstStyle/>
        <a:p>
          <a:endParaRPr lang="en-GB" dirty="0"/>
        </a:p>
      </dgm:t>
    </dgm:pt>
    <dgm:pt modelId="{B8BA9E86-6F7E-4EED-9BFC-D3DA359002AE}" type="parTrans" cxnId="{1C0CDF9A-5D40-4E21-8DAC-53992BA47413}">
      <dgm:prSet/>
      <dgm:spPr/>
      <dgm:t>
        <a:bodyPr/>
        <a:lstStyle/>
        <a:p>
          <a:endParaRPr lang="en-GB"/>
        </a:p>
      </dgm:t>
    </dgm:pt>
    <dgm:pt modelId="{8A00D51E-CFB9-4807-AB99-0B180A50BD2E}" type="sibTrans" cxnId="{1C0CDF9A-5D40-4E21-8DAC-53992BA47413}">
      <dgm:prSet/>
      <dgm:spPr/>
      <dgm:t>
        <a:bodyPr/>
        <a:lstStyle/>
        <a:p>
          <a:endParaRPr lang="en-GB"/>
        </a:p>
      </dgm:t>
    </dgm:pt>
    <dgm:pt modelId="{B9795CF2-D8B8-4E16-982D-E8D2A55ABE04}" type="pres">
      <dgm:prSet presAssocID="{0D8C5F05-C1ED-4384-BB32-9E75BF1A765B}" presName="outerComposite" presStyleCnt="0">
        <dgm:presLayoutVars>
          <dgm:chMax val="5"/>
          <dgm:dir/>
          <dgm:resizeHandles val="exact"/>
        </dgm:presLayoutVars>
      </dgm:prSet>
      <dgm:spPr/>
    </dgm:pt>
    <dgm:pt modelId="{786DB42E-C8D9-48B4-8CB9-2F8CA4FCA51D}" type="pres">
      <dgm:prSet presAssocID="{0D8C5F05-C1ED-4384-BB32-9E75BF1A765B}" presName="dummyMaxCanvas" presStyleCnt="0">
        <dgm:presLayoutVars/>
      </dgm:prSet>
      <dgm:spPr/>
    </dgm:pt>
    <dgm:pt modelId="{DFB2E30A-944D-4845-AC9F-15BB6FD8C8E1}" type="pres">
      <dgm:prSet presAssocID="{0D8C5F05-C1ED-4384-BB32-9E75BF1A765B}" presName="ThreeNodes_1" presStyleLbl="node1" presStyleIdx="0" presStyleCnt="3" custLinFactNeighborX="-5817">
        <dgm:presLayoutVars>
          <dgm:bulletEnabled val="1"/>
        </dgm:presLayoutVars>
      </dgm:prSet>
      <dgm:spPr/>
    </dgm:pt>
    <dgm:pt modelId="{69713276-7D26-439F-82F2-6296D4ADD140}" type="pres">
      <dgm:prSet presAssocID="{0D8C5F05-C1ED-4384-BB32-9E75BF1A765B}" presName="ThreeNodes_2" presStyleLbl="node1" presStyleIdx="1" presStyleCnt="3">
        <dgm:presLayoutVars>
          <dgm:bulletEnabled val="1"/>
        </dgm:presLayoutVars>
      </dgm:prSet>
      <dgm:spPr/>
    </dgm:pt>
    <dgm:pt modelId="{739C5438-C661-4A46-9CFD-69239956B130}" type="pres">
      <dgm:prSet presAssocID="{0D8C5F05-C1ED-4384-BB32-9E75BF1A765B}" presName="ThreeNodes_3" presStyleLbl="node1" presStyleIdx="2" presStyleCnt="3">
        <dgm:presLayoutVars>
          <dgm:bulletEnabled val="1"/>
        </dgm:presLayoutVars>
      </dgm:prSet>
      <dgm:spPr/>
    </dgm:pt>
    <dgm:pt modelId="{715BA564-497D-41D0-9FB5-C0C71D84BBFD}" type="pres">
      <dgm:prSet presAssocID="{0D8C5F05-C1ED-4384-BB32-9E75BF1A765B}" presName="ThreeConn_1-2" presStyleLbl="fgAccFollowNode1" presStyleIdx="0" presStyleCnt="2">
        <dgm:presLayoutVars>
          <dgm:bulletEnabled val="1"/>
        </dgm:presLayoutVars>
      </dgm:prSet>
      <dgm:spPr/>
    </dgm:pt>
    <dgm:pt modelId="{C3068BF9-1DD3-4244-B71F-BD574AEA9B98}" type="pres">
      <dgm:prSet presAssocID="{0D8C5F05-C1ED-4384-BB32-9E75BF1A765B}" presName="ThreeConn_2-3" presStyleLbl="fgAccFollowNode1" presStyleIdx="1" presStyleCnt="2">
        <dgm:presLayoutVars>
          <dgm:bulletEnabled val="1"/>
        </dgm:presLayoutVars>
      </dgm:prSet>
      <dgm:spPr/>
    </dgm:pt>
    <dgm:pt modelId="{B72221B5-4016-43B4-8486-3BA54348CD81}" type="pres">
      <dgm:prSet presAssocID="{0D8C5F05-C1ED-4384-BB32-9E75BF1A765B}" presName="ThreeNodes_1_text" presStyleLbl="node1" presStyleIdx="2" presStyleCnt="3">
        <dgm:presLayoutVars>
          <dgm:bulletEnabled val="1"/>
        </dgm:presLayoutVars>
      </dgm:prSet>
      <dgm:spPr/>
    </dgm:pt>
    <dgm:pt modelId="{DE2F2C69-726C-4EC1-A18F-04FC10CE4B70}" type="pres">
      <dgm:prSet presAssocID="{0D8C5F05-C1ED-4384-BB32-9E75BF1A765B}" presName="ThreeNodes_2_text" presStyleLbl="node1" presStyleIdx="2" presStyleCnt="3">
        <dgm:presLayoutVars>
          <dgm:bulletEnabled val="1"/>
        </dgm:presLayoutVars>
      </dgm:prSet>
      <dgm:spPr/>
    </dgm:pt>
    <dgm:pt modelId="{7BBE833E-52E7-40F3-B127-3CD16C9D31E5}" type="pres">
      <dgm:prSet presAssocID="{0D8C5F05-C1ED-4384-BB32-9E75BF1A765B}" presName="ThreeNodes_3_text" presStyleLbl="node1" presStyleIdx="2" presStyleCnt="3">
        <dgm:presLayoutVars>
          <dgm:bulletEnabled val="1"/>
        </dgm:presLayoutVars>
      </dgm:prSet>
      <dgm:spPr/>
    </dgm:pt>
  </dgm:ptLst>
  <dgm:cxnLst>
    <dgm:cxn modelId="{38142E2A-C6A2-4A51-8FC9-8899C5649C7B}" type="presOf" srcId="{7F62BEEF-2C5C-44DD-BB70-4E8F24D5C553}" destId="{69713276-7D26-439F-82F2-6296D4ADD140}" srcOrd="0" destOrd="0" presId="urn:microsoft.com/office/officeart/2005/8/layout/vProcess5"/>
    <dgm:cxn modelId="{A1EF3735-F08D-431F-BE0D-89B78BFB529A}" type="presOf" srcId="{54CD0B8B-ACB4-427F-8D18-0C8ECB574298}" destId="{715BA564-497D-41D0-9FB5-C0C71D84BBFD}" srcOrd="0" destOrd="0" presId="urn:microsoft.com/office/officeart/2005/8/layout/vProcess5"/>
    <dgm:cxn modelId="{4E524540-F148-44D7-9D98-A2CF7A4FA463}" type="presOf" srcId="{0D8C5F05-C1ED-4384-BB32-9E75BF1A765B}" destId="{B9795CF2-D8B8-4E16-982D-E8D2A55ABE04}" srcOrd="0" destOrd="0" presId="urn:microsoft.com/office/officeart/2005/8/layout/vProcess5"/>
    <dgm:cxn modelId="{C04AE148-8A55-4BD8-BD08-049FAEF56ECC}" srcId="{0D8C5F05-C1ED-4384-BB32-9E75BF1A765B}" destId="{274974E9-28B3-406D-AEA8-C313A483049B}" srcOrd="0" destOrd="0" parTransId="{15D69A95-AE7F-4743-9B7C-67E7C17949C7}" sibTransId="{54CD0B8B-ACB4-427F-8D18-0C8ECB574298}"/>
    <dgm:cxn modelId="{53385152-7F52-432F-946B-4462D4B2974E}" type="presOf" srcId="{E21A0E12-8A39-45F5-86A0-4BD8E500C50E}" destId="{739C5438-C661-4A46-9CFD-69239956B130}" srcOrd="0" destOrd="0" presId="urn:microsoft.com/office/officeart/2005/8/layout/vProcess5"/>
    <dgm:cxn modelId="{18F5DB74-B0F3-49AD-AB43-C59466DDDF5C}" type="presOf" srcId="{E21A0E12-8A39-45F5-86A0-4BD8E500C50E}" destId="{7BBE833E-52E7-40F3-B127-3CD16C9D31E5}" srcOrd="1" destOrd="0" presId="urn:microsoft.com/office/officeart/2005/8/layout/vProcess5"/>
    <dgm:cxn modelId="{ECCCEA8A-7182-4D66-8077-110CBBDACBF3}" type="presOf" srcId="{274974E9-28B3-406D-AEA8-C313A483049B}" destId="{DFB2E30A-944D-4845-AC9F-15BB6FD8C8E1}" srcOrd="0" destOrd="0" presId="urn:microsoft.com/office/officeart/2005/8/layout/vProcess5"/>
    <dgm:cxn modelId="{1C0CDF9A-5D40-4E21-8DAC-53992BA47413}" srcId="{0D8C5F05-C1ED-4384-BB32-9E75BF1A765B}" destId="{E21A0E12-8A39-45F5-86A0-4BD8E500C50E}" srcOrd="2" destOrd="0" parTransId="{B8BA9E86-6F7E-4EED-9BFC-D3DA359002AE}" sibTransId="{8A00D51E-CFB9-4807-AB99-0B180A50BD2E}"/>
    <dgm:cxn modelId="{C7571BA0-EC42-42BB-8C88-BC02CCF623E6}" type="presOf" srcId="{7F62BEEF-2C5C-44DD-BB70-4E8F24D5C553}" destId="{DE2F2C69-726C-4EC1-A18F-04FC10CE4B70}" srcOrd="1" destOrd="0" presId="urn:microsoft.com/office/officeart/2005/8/layout/vProcess5"/>
    <dgm:cxn modelId="{634FB7B8-D6E6-44FE-B89B-BA176E69BE97}" type="presOf" srcId="{BB104426-C02B-42FB-8AFD-00CFBE0F6AAD}" destId="{C3068BF9-1DD3-4244-B71F-BD574AEA9B98}" srcOrd="0" destOrd="0" presId="urn:microsoft.com/office/officeart/2005/8/layout/vProcess5"/>
    <dgm:cxn modelId="{358858BA-3568-4A64-8CB8-BB1C93CBBA98}" srcId="{0D8C5F05-C1ED-4384-BB32-9E75BF1A765B}" destId="{7F62BEEF-2C5C-44DD-BB70-4E8F24D5C553}" srcOrd="1" destOrd="0" parTransId="{E15DCDBF-6350-4897-9EA1-A7E39704727E}" sibTransId="{BB104426-C02B-42FB-8AFD-00CFBE0F6AAD}"/>
    <dgm:cxn modelId="{6652FBDE-8CA1-4FB6-8D29-E3F401C3DB3E}" type="presOf" srcId="{274974E9-28B3-406D-AEA8-C313A483049B}" destId="{B72221B5-4016-43B4-8486-3BA54348CD81}" srcOrd="1" destOrd="0" presId="urn:microsoft.com/office/officeart/2005/8/layout/vProcess5"/>
    <dgm:cxn modelId="{8CBA80D7-E3F6-4699-BDB8-0A5AE53BD501}" type="presParOf" srcId="{B9795CF2-D8B8-4E16-982D-E8D2A55ABE04}" destId="{786DB42E-C8D9-48B4-8CB9-2F8CA4FCA51D}" srcOrd="0" destOrd="0" presId="urn:microsoft.com/office/officeart/2005/8/layout/vProcess5"/>
    <dgm:cxn modelId="{636DB51C-8A94-4A8A-B3BC-AE17A6BEB45D}" type="presParOf" srcId="{B9795CF2-D8B8-4E16-982D-E8D2A55ABE04}" destId="{DFB2E30A-944D-4845-AC9F-15BB6FD8C8E1}" srcOrd="1" destOrd="0" presId="urn:microsoft.com/office/officeart/2005/8/layout/vProcess5"/>
    <dgm:cxn modelId="{FCD0D32B-DD38-4783-91E8-6C688F795FFA}" type="presParOf" srcId="{B9795CF2-D8B8-4E16-982D-E8D2A55ABE04}" destId="{69713276-7D26-439F-82F2-6296D4ADD140}" srcOrd="2" destOrd="0" presId="urn:microsoft.com/office/officeart/2005/8/layout/vProcess5"/>
    <dgm:cxn modelId="{44B0E01D-324E-477B-B8E9-169CE07FF91B}" type="presParOf" srcId="{B9795CF2-D8B8-4E16-982D-E8D2A55ABE04}" destId="{739C5438-C661-4A46-9CFD-69239956B130}" srcOrd="3" destOrd="0" presId="urn:microsoft.com/office/officeart/2005/8/layout/vProcess5"/>
    <dgm:cxn modelId="{5867E111-0C87-4D7D-BD33-12FE8B997E98}" type="presParOf" srcId="{B9795CF2-D8B8-4E16-982D-E8D2A55ABE04}" destId="{715BA564-497D-41D0-9FB5-C0C71D84BBFD}" srcOrd="4" destOrd="0" presId="urn:microsoft.com/office/officeart/2005/8/layout/vProcess5"/>
    <dgm:cxn modelId="{78D5B4BA-EBAA-43B9-843F-1DB3301A88E4}" type="presParOf" srcId="{B9795CF2-D8B8-4E16-982D-E8D2A55ABE04}" destId="{C3068BF9-1DD3-4244-B71F-BD574AEA9B98}" srcOrd="5" destOrd="0" presId="urn:microsoft.com/office/officeart/2005/8/layout/vProcess5"/>
    <dgm:cxn modelId="{363B3C5D-2DC6-4749-8429-CF26891B82FD}" type="presParOf" srcId="{B9795CF2-D8B8-4E16-982D-E8D2A55ABE04}" destId="{B72221B5-4016-43B4-8486-3BA54348CD81}" srcOrd="6" destOrd="0" presId="urn:microsoft.com/office/officeart/2005/8/layout/vProcess5"/>
    <dgm:cxn modelId="{6C24995A-B16C-441E-87BA-B8120FD50B0D}" type="presParOf" srcId="{B9795CF2-D8B8-4E16-982D-E8D2A55ABE04}" destId="{DE2F2C69-726C-4EC1-A18F-04FC10CE4B70}" srcOrd="7" destOrd="0" presId="urn:microsoft.com/office/officeart/2005/8/layout/vProcess5"/>
    <dgm:cxn modelId="{3049B31B-1DA1-4B6B-B235-71F166A5299D}" type="presParOf" srcId="{B9795CF2-D8B8-4E16-982D-E8D2A55ABE04}" destId="{7BBE833E-52E7-40F3-B127-3CD16C9D31E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C950-7132-41F2-BF0F-DF77C142CCD6}">
      <dsp:nvSpPr>
        <dsp:cNvPr id="0" name=""/>
        <dsp:cNvSpPr/>
      </dsp:nvSpPr>
      <dsp:spPr>
        <a:xfrm>
          <a:off x="947068" y="271800"/>
          <a:ext cx="1057995" cy="1220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25F54-5F04-46E4-9AFE-C03EE1C2A866}">
      <dsp:nvSpPr>
        <dsp:cNvPr id="0" name=""/>
        <dsp:cNvSpPr/>
      </dsp:nvSpPr>
      <dsp:spPr>
        <a:xfrm>
          <a:off x="300515" y="1472275"/>
          <a:ext cx="2351101" cy="922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kern="1200" noProof="0" dirty="0"/>
            <a:t>Stage 1. S</a:t>
          </a:r>
          <a:r>
            <a:rPr lang="en-GB" sz="1800" b="1" i="0" kern="1200" noProof="0" dirty="0"/>
            <a:t>tate-of-the-art</a:t>
          </a:r>
          <a:endParaRPr lang="en-GB" sz="1800" b="1" kern="1200" noProof="0" dirty="0"/>
        </a:p>
      </dsp:txBody>
      <dsp:txXfrm>
        <a:off x="300515" y="1472275"/>
        <a:ext cx="2351101" cy="922513"/>
      </dsp:txXfrm>
    </dsp:sp>
    <dsp:sp modelId="{128C96EF-630A-4A3C-BD10-0B392A1019A9}">
      <dsp:nvSpPr>
        <dsp:cNvPr id="0" name=""/>
        <dsp:cNvSpPr/>
      </dsp:nvSpPr>
      <dsp:spPr>
        <a:xfrm>
          <a:off x="3595635" y="271800"/>
          <a:ext cx="1057995" cy="1220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3CF2D-5FC8-4B58-8ED2-2AEBE512E122}">
      <dsp:nvSpPr>
        <dsp:cNvPr id="0" name=""/>
        <dsp:cNvSpPr/>
      </dsp:nvSpPr>
      <dsp:spPr>
        <a:xfrm>
          <a:off x="2949082" y="1472275"/>
          <a:ext cx="2351101" cy="922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kern="1200" noProof="0" dirty="0"/>
            <a:t>Stage 2. Postgraduate curriculum</a:t>
          </a:r>
        </a:p>
      </dsp:txBody>
      <dsp:txXfrm>
        <a:off x="2949082" y="1472275"/>
        <a:ext cx="2351101" cy="922513"/>
      </dsp:txXfrm>
    </dsp:sp>
    <dsp:sp modelId="{568836F3-A6A8-4D0F-BBFC-8ED266D7085D}">
      <dsp:nvSpPr>
        <dsp:cNvPr id="0" name=""/>
        <dsp:cNvSpPr/>
      </dsp:nvSpPr>
      <dsp:spPr>
        <a:xfrm>
          <a:off x="947068" y="2819740"/>
          <a:ext cx="1057995" cy="12201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ACACE-5D5F-4A8A-874B-0F4D2A581067}">
      <dsp:nvSpPr>
        <dsp:cNvPr id="0" name=""/>
        <dsp:cNvSpPr/>
      </dsp:nvSpPr>
      <dsp:spPr>
        <a:xfrm>
          <a:off x="300515" y="4020215"/>
          <a:ext cx="2351101" cy="922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kern="1200" noProof="0" dirty="0"/>
            <a:t>Stage 3. Self-diagnostic interactive tool</a:t>
          </a:r>
        </a:p>
      </dsp:txBody>
      <dsp:txXfrm>
        <a:off x="300515" y="4020215"/>
        <a:ext cx="2351101" cy="922513"/>
      </dsp:txXfrm>
    </dsp:sp>
    <dsp:sp modelId="{DA69E2DD-FA4F-40AD-8510-B5B998B51398}">
      <dsp:nvSpPr>
        <dsp:cNvPr id="0" name=""/>
        <dsp:cNvSpPr/>
      </dsp:nvSpPr>
      <dsp:spPr>
        <a:xfrm>
          <a:off x="3595635" y="2819740"/>
          <a:ext cx="1057995" cy="12201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16C9B-5193-4EE5-9726-50AD9BE802E9}">
      <dsp:nvSpPr>
        <dsp:cNvPr id="0" name=""/>
        <dsp:cNvSpPr/>
      </dsp:nvSpPr>
      <dsp:spPr>
        <a:xfrm>
          <a:off x="2949082" y="4020215"/>
          <a:ext cx="2351101" cy="922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kern="1200" noProof="0" dirty="0"/>
            <a:t>Stage 4. Quality seal </a:t>
          </a:r>
        </a:p>
      </dsp:txBody>
      <dsp:txXfrm>
        <a:off x="2949082" y="4020215"/>
        <a:ext cx="2351101" cy="922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CC3CE-A1B4-48AB-817E-D08D0B53FFE6}">
      <dsp:nvSpPr>
        <dsp:cNvPr id="0" name=""/>
        <dsp:cNvSpPr/>
      </dsp:nvSpPr>
      <dsp:spPr>
        <a:xfrm>
          <a:off x="0" y="3202169"/>
          <a:ext cx="2044010" cy="105102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70" tIns="256032" rIns="145370" bIns="256032" numCol="1" spcCol="1270" anchor="ctr" anchorCtr="0">
          <a:noAutofit/>
        </a:bodyPr>
        <a:lstStyle/>
        <a:p>
          <a:pPr marL="0" lvl="0" indent="0" algn="ctr" defTabSz="1600200">
            <a:lnSpc>
              <a:spcPct val="90000"/>
            </a:lnSpc>
            <a:spcBef>
              <a:spcPct val="0"/>
            </a:spcBef>
            <a:spcAft>
              <a:spcPct val="35000"/>
            </a:spcAft>
            <a:buNone/>
          </a:pPr>
          <a:r>
            <a:rPr lang="en-US" sz="3600" kern="1200"/>
            <a:t>Attract</a:t>
          </a:r>
        </a:p>
      </dsp:txBody>
      <dsp:txXfrm>
        <a:off x="0" y="3202169"/>
        <a:ext cx="2044010" cy="1051023"/>
      </dsp:txXfrm>
    </dsp:sp>
    <dsp:sp modelId="{5767C760-B011-4E7B-81C7-7BD1F75DE26E}">
      <dsp:nvSpPr>
        <dsp:cNvPr id="0" name=""/>
        <dsp:cNvSpPr/>
      </dsp:nvSpPr>
      <dsp:spPr>
        <a:xfrm>
          <a:off x="2044010" y="3202169"/>
          <a:ext cx="6132030" cy="105102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87" tIns="254000" rIns="124387" bIns="254000" numCol="1" spcCol="1270" anchor="ctr" anchorCtr="0">
          <a:noAutofit/>
        </a:bodyPr>
        <a:lstStyle/>
        <a:p>
          <a:pPr marL="0" lvl="0" indent="0" algn="just" defTabSz="889000">
            <a:lnSpc>
              <a:spcPct val="90000"/>
            </a:lnSpc>
            <a:spcBef>
              <a:spcPct val="0"/>
            </a:spcBef>
            <a:spcAft>
              <a:spcPct val="35000"/>
            </a:spcAft>
            <a:buNone/>
          </a:pPr>
          <a:r>
            <a:rPr lang="en-US" sz="2000" b="1" kern="1200" dirty="0"/>
            <a:t>To attract good practical examples of the application of digital transformation technology in exercise, sports and physical education context.</a:t>
          </a:r>
        </a:p>
      </dsp:txBody>
      <dsp:txXfrm>
        <a:off x="2044010" y="3202169"/>
        <a:ext cx="6132030" cy="1051023"/>
      </dsp:txXfrm>
    </dsp:sp>
    <dsp:sp modelId="{731043E6-AB0F-4988-9E6C-AD65F21802A7}">
      <dsp:nvSpPr>
        <dsp:cNvPr id="0" name=""/>
        <dsp:cNvSpPr/>
      </dsp:nvSpPr>
      <dsp:spPr>
        <a:xfrm rot="10800000">
          <a:off x="0" y="1601460"/>
          <a:ext cx="2044010" cy="1616474"/>
        </a:xfrm>
        <a:prstGeom prst="upArrowCallout">
          <a:avLst>
            <a:gd name="adj1" fmla="val 5000"/>
            <a:gd name="adj2" fmla="val 10000"/>
            <a:gd name="adj3" fmla="val 15000"/>
            <a:gd name="adj4" fmla="val 64977"/>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70" tIns="256032" rIns="145370" bIns="256032" numCol="1" spcCol="1270" anchor="ctr" anchorCtr="0">
          <a:noAutofit/>
        </a:bodyPr>
        <a:lstStyle/>
        <a:p>
          <a:pPr marL="0" lvl="0" indent="0" algn="ctr" defTabSz="1600200">
            <a:lnSpc>
              <a:spcPct val="90000"/>
            </a:lnSpc>
            <a:spcBef>
              <a:spcPct val="0"/>
            </a:spcBef>
            <a:spcAft>
              <a:spcPct val="35000"/>
            </a:spcAft>
            <a:buNone/>
          </a:pPr>
          <a:r>
            <a:rPr lang="en-US" sz="3600" kern="1200"/>
            <a:t>Provide</a:t>
          </a:r>
        </a:p>
      </dsp:txBody>
      <dsp:txXfrm rot="-10800000">
        <a:off x="0" y="1601460"/>
        <a:ext cx="2044010" cy="1050708"/>
      </dsp:txXfrm>
    </dsp:sp>
    <dsp:sp modelId="{A5A0C471-CE89-4933-98CF-3B861CCCB321}">
      <dsp:nvSpPr>
        <dsp:cNvPr id="0" name=""/>
        <dsp:cNvSpPr/>
      </dsp:nvSpPr>
      <dsp:spPr>
        <a:xfrm>
          <a:off x="2044010" y="1601460"/>
          <a:ext cx="6132030" cy="1050708"/>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87" tIns="254000" rIns="124387" bIns="254000" numCol="1" spcCol="1270" anchor="ctr" anchorCtr="0">
          <a:noAutofit/>
        </a:bodyPr>
        <a:lstStyle/>
        <a:p>
          <a:pPr marL="0" lvl="0" indent="0" algn="just" defTabSz="889000">
            <a:lnSpc>
              <a:spcPct val="90000"/>
            </a:lnSpc>
            <a:spcBef>
              <a:spcPct val="0"/>
            </a:spcBef>
            <a:spcAft>
              <a:spcPct val="35000"/>
            </a:spcAft>
            <a:buNone/>
          </a:pPr>
          <a:r>
            <a:rPr lang="en-US" sz="2000" b="1" kern="1200" dirty="0"/>
            <a:t>To provide the necessary knowledge to select and integrate technologies for optimization in exercise, sports and physical education context.</a:t>
          </a:r>
        </a:p>
      </dsp:txBody>
      <dsp:txXfrm>
        <a:off x="2044010" y="1601460"/>
        <a:ext cx="6132030" cy="1050708"/>
      </dsp:txXfrm>
    </dsp:sp>
    <dsp:sp modelId="{6377F793-093A-4A51-90BF-FB9A798355F5}">
      <dsp:nvSpPr>
        <dsp:cNvPr id="0" name=""/>
        <dsp:cNvSpPr/>
      </dsp:nvSpPr>
      <dsp:spPr>
        <a:xfrm rot="10800000">
          <a:off x="0" y="751"/>
          <a:ext cx="2044010" cy="1616474"/>
        </a:xfrm>
        <a:prstGeom prst="upArrowCallout">
          <a:avLst>
            <a:gd name="adj1" fmla="val 5000"/>
            <a:gd name="adj2" fmla="val 10000"/>
            <a:gd name="adj3" fmla="val 15000"/>
            <a:gd name="adj4" fmla="val 64977"/>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70" tIns="256032" rIns="145370"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Train</a:t>
          </a:r>
        </a:p>
      </dsp:txBody>
      <dsp:txXfrm rot="-10800000">
        <a:off x="0" y="751"/>
        <a:ext cx="2044010" cy="1050708"/>
      </dsp:txXfrm>
    </dsp:sp>
    <dsp:sp modelId="{3DB6E89D-C744-4F49-9AD8-88EDC4BBB811}">
      <dsp:nvSpPr>
        <dsp:cNvPr id="0" name=""/>
        <dsp:cNvSpPr/>
      </dsp:nvSpPr>
      <dsp:spPr>
        <a:xfrm>
          <a:off x="2044010" y="0"/>
          <a:ext cx="6132030" cy="1050708"/>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87" tIns="254000" rIns="124387" bIns="254000" numCol="1" spcCol="1270" anchor="ctr" anchorCtr="0">
          <a:noAutofit/>
        </a:bodyPr>
        <a:lstStyle/>
        <a:p>
          <a:pPr marL="0" lvl="0" indent="0" algn="just" defTabSz="889000">
            <a:lnSpc>
              <a:spcPct val="90000"/>
            </a:lnSpc>
            <a:spcBef>
              <a:spcPct val="0"/>
            </a:spcBef>
            <a:spcAft>
              <a:spcPct val="35000"/>
            </a:spcAft>
            <a:buNone/>
          </a:pPr>
          <a:r>
            <a:rPr lang="en-US" sz="2000" b="1" kern="1200" dirty="0"/>
            <a:t>To train technologist-analyst for the effective application of new technologies in exercise, sports and physical education context.</a:t>
          </a:r>
        </a:p>
      </dsp:txBody>
      <dsp:txXfrm>
        <a:off x="2044010" y="0"/>
        <a:ext cx="6132030" cy="1050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2E30A-944D-4845-AC9F-15BB6FD8C8E1}">
      <dsp:nvSpPr>
        <dsp:cNvPr id="0" name=""/>
        <dsp:cNvSpPr/>
      </dsp:nvSpPr>
      <dsp:spPr>
        <a:xfrm>
          <a:off x="0" y="0"/>
          <a:ext cx="6907722" cy="136394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endParaRPr lang="en-GB" sz="5900" kern="1200" dirty="0"/>
        </a:p>
      </dsp:txBody>
      <dsp:txXfrm>
        <a:off x="39949" y="39949"/>
        <a:ext cx="5435915" cy="1284049"/>
      </dsp:txXfrm>
    </dsp:sp>
    <dsp:sp modelId="{69713276-7D26-439F-82F2-6296D4ADD140}">
      <dsp:nvSpPr>
        <dsp:cNvPr id="0" name=""/>
        <dsp:cNvSpPr/>
      </dsp:nvSpPr>
      <dsp:spPr>
        <a:xfrm>
          <a:off x="609504" y="1591272"/>
          <a:ext cx="6907722" cy="1363947"/>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endParaRPr lang="en-GB" sz="5900" kern="1200" dirty="0"/>
        </a:p>
      </dsp:txBody>
      <dsp:txXfrm>
        <a:off x="649453" y="1631221"/>
        <a:ext cx="5331753" cy="1284049"/>
      </dsp:txXfrm>
    </dsp:sp>
    <dsp:sp modelId="{739C5438-C661-4A46-9CFD-69239956B130}">
      <dsp:nvSpPr>
        <dsp:cNvPr id="0" name=""/>
        <dsp:cNvSpPr/>
      </dsp:nvSpPr>
      <dsp:spPr>
        <a:xfrm>
          <a:off x="1219009" y="3182545"/>
          <a:ext cx="6907722" cy="1363947"/>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endParaRPr lang="en-GB" sz="5900" kern="1200" dirty="0"/>
        </a:p>
      </dsp:txBody>
      <dsp:txXfrm>
        <a:off x="1258958" y="3222494"/>
        <a:ext cx="5331753" cy="1284049"/>
      </dsp:txXfrm>
    </dsp:sp>
    <dsp:sp modelId="{715BA564-497D-41D0-9FB5-C0C71D84BBFD}">
      <dsp:nvSpPr>
        <dsp:cNvPr id="0" name=""/>
        <dsp:cNvSpPr/>
      </dsp:nvSpPr>
      <dsp:spPr>
        <a:xfrm>
          <a:off x="6021156" y="1034327"/>
          <a:ext cx="886566" cy="88656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220633" y="1034327"/>
        <a:ext cx="487612" cy="667141"/>
      </dsp:txXfrm>
    </dsp:sp>
    <dsp:sp modelId="{C3068BF9-1DD3-4244-B71F-BD574AEA9B98}">
      <dsp:nvSpPr>
        <dsp:cNvPr id="0" name=""/>
        <dsp:cNvSpPr/>
      </dsp:nvSpPr>
      <dsp:spPr>
        <a:xfrm>
          <a:off x="6630660" y="2616506"/>
          <a:ext cx="886566" cy="886566"/>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830137" y="2616506"/>
        <a:ext cx="487612" cy="66714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3890C-E678-46A6-BDF2-DA058559A0F7}" type="datetimeFigureOut">
              <a:rPr lang="en-GB" smtClean="0"/>
              <a:t>18/11/2020</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F4B04-C7CF-4290-B84E-7EF08827F4D1}" type="slidenum">
              <a:rPr lang="en-GB" smtClean="0"/>
              <a:t>‹#›</a:t>
            </a:fld>
            <a:endParaRPr lang="en-GB"/>
          </a:p>
        </p:txBody>
      </p:sp>
    </p:spTree>
    <p:extLst>
      <p:ext uri="{BB962C8B-B14F-4D97-AF65-F5344CB8AC3E}">
        <p14:creationId xmlns:p14="http://schemas.microsoft.com/office/powerpoint/2010/main" val="234280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There is a real need in sports industry for a digital transformation. This transformation involves both professionals and organizations (i.e. clubs, for-profit companies, foundations, etc.).</a:t>
            </a:r>
          </a:p>
          <a:p>
            <a:r>
              <a:rPr lang="en-GB" dirty="0"/>
              <a:t>There are dozens of instruments and technologies developed for being applied in different sports fields. However, the use and penetration of these technologies by professionals and organizations are erratic and somehow chaotic. The lack of penetration pattern, planning guidelines or needs study makes ineffective this digital transformation. Causing both professionals and organizations to wasting the existing opportunities in the market. </a:t>
            </a:r>
          </a:p>
          <a:p>
            <a:r>
              <a:rPr lang="en-GB" dirty="0"/>
              <a:t>That’s why this project is paramount and that’s transforming the sport world was the vision of the 9 partners to develop this project</a:t>
            </a:r>
          </a:p>
          <a:p>
            <a:endParaRPr lang="en-GB" dirty="0"/>
          </a:p>
        </p:txBody>
      </p:sp>
      <p:sp>
        <p:nvSpPr>
          <p:cNvPr id="4" name="Marcador de número de diapositiva 3"/>
          <p:cNvSpPr>
            <a:spLocks noGrp="1"/>
          </p:cNvSpPr>
          <p:nvPr>
            <p:ph type="sldNum" sz="quarter" idx="5"/>
          </p:nvPr>
        </p:nvSpPr>
        <p:spPr/>
        <p:txBody>
          <a:bodyPr/>
          <a:lstStyle/>
          <a:p>
            <a:fld id="{0E6F4B04-C7CF-4290-B84E-7EF08827F4D1}" type="slidenum">
              <a:rPr lang="en-GB" smtClean="0"/>
              <a:t>2</a:t>
            </a:fld>
            <a:endParaRPr lang="en-GB"/>
          </a:p>
        </p:txBody>
      </p:sp>
    </p:spTree>
    <p:extLst>
      <p:ext uri="{BB962C8B-B14F-4D97-AF65-F5344CB8AC3E}">
        <p14:creationId xmlns:p14="http://schemas.microsoft.com/office/powerpoint/2010/main" val="389374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main characteristics of this </a:t>
            </a:r>
            <a:r>
              <a:rPr kumimoji="0" lang="en-US" sz="1200" b="0" i="0" u="sng" strike="noStrike" kern="1200" cap="none" spc="0" normalizeH="0" baseline="0" noProof="0" dirty="0">
                <a:ln>
                  <a:noFill/>
                </a:ln>
                <a:solidFill>
                  <a:srgbClr val="FFFFFF"/>
                </a:solidFill>
                <a:effectLst/>
                <a:uLnTx/>
                <a:uFillTx/>
                <a:latin typeface="Calibri Light" panose="020F0302020204030204"/>
                <a:ea typeface="+mn-ea"/>
                <a:cs typeface="+mn-cs"/>
              </a:rPr>
              <a:t>Postgraduate curriculum</a:t>
            </a:r>
            <a:endParaRPr kumimoji="0" lang="en-US" sz="12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endParaRPr lang="en-GB" dirty="0"/>
          </a:p>
        </p:txBody>
      </p:sp>
      <p:sp>
        <p:nvSpPr>
          <p:cNvPr id="4" name="Marcador de número de diapositiva 3"/>
          <p:cNvSpPr>
            <a:spLocks noGrp="1"/>
          </p:cNvSpPr>
          <p:nvPr>
            <p:ph type="sldNum" sz="quarter" idx="5"/>
          </p:nvPr>
        </p:nvSpPr>
        <p:spPr/>
        <p:txBody>
          <a:bodyPr/>
          <a:lstStyle/>
          <a:p>
            <a:fld id="{0E6F4B04-C7CF-4290-B84E-7EF08827F4D1}" type="slidenum">
              <a:rPr lang="en-GB" smtClean="0"/>
              <a:t>11</a:t>
            </a:fld>
            <a:endParaRPr lang="en-GB"/>
          </a:p>
        </p:txBody>
      </p:sp>
    </p:spTree>
    <p:extLst>
      <p:ext uri="{BB962C8B-B14F-4D97-AF65-F5344CB8AC3E}">
        <p14:creationId xmlns:p14="http://schemas.microsoft.com/office/powerpoint/2010/main" val="89004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self-diagnostic interactive tool will support sport organizations in these three areas</a:t>
            </a:r>
          </a:p>
        </p:txBody>
      </p:sp>
      <p:sp>
        <p:nvSpPr>
          <p:cNvPr id="4" name="Marcador de número de diapositiva 3"/>
          <p:cNvSpPr>
            <a:spLocks noGrp="1"/>
          </p:cNvSpPr>
          <p:nvPr>
            <p:ph type="sldNum" sz="quarter" idx="5"/>
          </p:nvPr>
        </p:nvSpPr>
        <p:spPr/>
        <p:txBody>
          <a:bodyPr/>
          <a:lstStyle/>
          <a:p>
            <a:fld id="{0E6F4B04-C7CF-4290-B84E-7EF08827F4D1}" type="slidenum">
              <a:rPr lang="en-GB" smtClean="0"/>
              <a:t>13</a:t>
            </a:fld>
            <a:endParaRPr lang="en-GB"/>
          </a:p>
        </p:txBody>
      </p:sp>
    </p:spTree>
    <p:extLst>
      <p:ext uri="{BB962C8B-B14F-4D97-AF65-F5344CB8AC3E}">
        <p14:creationId xmlns:p14="http://schemas.microsoft.com/office/powerpoint/2010/main" val="191140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Sport organization will receive a seal according to the degree of digital transformation achieved</a:t>
            </a:r>
          </a:p>
        </p:txBody>
      </p:sp>
      <p:sp>
        <p:nvSpPr>
          <p:cNvPr id="4" name="Marcador de número de diapositiva 3"/>
          <p:cNvSpPr>
            <a:spLocks noGrp="1"/>
          </p:cNvSpPr>
          <p:nvPr>
            <p:ph type="sldNum" sz="quarter" idx="5"/>
          </p:nvPr>
        </p:nvSpPr>
        <p:spPr/>
        <p:txBody>
          <a:bodyPr/>
          <a:lstStyle/>
          <a:p>
            <a:fld id="{0E6F4B04-C7CF-4290-B84E-7EF08827F4D1}" type="slidenum">
              <a:rPr lang="en-GB" smtClean="0"/>
              <a:t>14</a:t>
            </a:fld>
            <a:endParaRPr lang="en-GB"/>
          </a:p>
        </p:txBody>
      </p:sp>
    </p:spTree>
    <p:extLst>
      <p:ext uri="{BB962C8B-B14F-4D97-AF65-F5344CB8AC3E}">
        <p14:creationId xmlns:p14="http://schemas.microsoft.com/office/powerpoint/2010/main" val="425206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These are the three objectives of this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Press the image for further information</a:t>
            </a:r>
          </a:p>
          <a:p>
            <a:endParaRPr lang="en-GB" dirty="0"/>
          </a:p>
        </p:txBody>
      </p:sp>
      <p:sp>
        <p:nvSpPr>
          <p:cNvPr id="4" name="Marcador de número de diapositiva 3"/>
          <p:cNvSpPr>
            <a:spLocks noGrp="1"/>
          </p:cNvSpPr>
          <p:nvPr>
            <p:ph type="sldNum" sz="quarter" idx="5"/>
          </p:nvPr>
        </p:nvSpPr>
        <p:spPr/>
        <p:txBody>
          <a:bodyPr/>
          <a:lstStyle/>
          <a:p>
            <a:fld id="{0E6F4B04-C7CF-4290-B84E-7EF08827F4D1}" type="slidenum">
              <a:rPr lang="en-GB" smtClean="0"/>
              <a:t>3</a:t>
            </a:fld>
            <a:endParaRPr lang="en-GB"/>
          </a:p>
        </p:txBody>
      </p:sp>
    </p:spTree>
    <p:extLst>
      <p:ext uri="{BB962C8B-B14F-4D97-AF65-F5344CB8AC3E}">
        <p14:creationId xmlns:p14="http://schemas.microsoft.com/office/powerpoint/2010/main" val="90417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The project is divided into four stages</a:t>
            </a:r>
          </a:p>
        </p:txBody>
      </p:sp>
      <p:sp>
        <p:nvSpPr>
          <p:cNvPr id="4" name="Marcador de número de diapositiva 3"/>
          <p:cNvSpPr>
            <a:spLocks noGrp="1"/>
          </p:cNvSpPr>
          <p:nvPr>
            <p:ph type="sldNum" sz="quarter" idx="5"/>
          </p:nvPr>
        </p:nvSpPr>
        <p:spPr/>
        <p:txBody>
          <a:bodyPr/>
          <a:lstStyle/>
          <a:p>
            <a:fld id="{0E6F4B04-C7CF-4290-B84E-7EF08827F4D1}" type="slidenum">
              <a:rPr lang="en-GB" smtClean="0"/>
              <a:t>4</a:t>
            </a:fld>
            <a:endParaRPr lang="en-GB"/>
          </a:p>
        </p:txBody>
      </p:sp>
    </p:spTree>
    <p:extLst>
      <p:ext uri="{BB962C8B-B14F-4D97-AF65-F5344CB8AC3E}">
        <p14:creationId xmlns:p14="http://schemas.microsoft.com/office/powerpoint/2010/main" val="150413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n-US" dirty="0"/>
              <a:t>Part 1. Consisted of a literature review. Dozens of sport instruments and tools were reviewed and classified into these five areas</a:t>
            </a:r>
          </a:p>
        </p:txBody>
      </p:sp>
      <p:sp>
        <p:nvSpPr>
          <p:cNvPr id="4" name="Marcador de número de diapositiva 3"/>
          <p:cNvSpPr>
            <a:spLocks noGrp="1"/>
          </p:cNvSpPr>
          <p:nvPr>
            <p:ph type="sldNum" sz="quarter" idx="5"/>
          </p:nvPr>
        </p:nvSpPr>
        <p:spPr/>
        <p:txBody>
          <a:bodyPr/>
          <a:lstStyle/>
          <a:p>
            <a:fld id="{0E6F4B04-C7CF-4290-B84E-7EF08827F4D1}" type="slidenum">
              <a:rPr lang="en-GB" smtClean="0"/>
              <a:t>5</a:t>
            </a:fld>
            <a:endParaRPr lang="en-GB"/>
          </a:p>
        </p:txBody>
      </p:sp>
    </p:spTree>
    <p:extLst>
      <p:ext uri="{BB962C8B-B14F-4D97-AF65-F5344CB8AC3E}">
        <p14:creationId xmlns:p14="http://schemas.microsoft.com/office/powerpoint/2010/main" val="8037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n-US" dirty="0"/>
              <a:t>An expert panel gathered the existing sport technologies into 7 groups according to their use and provided data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F4B04-C7CF-4290-B84E-7EF08827F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48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n-US" dirty="0"/>
              <a:t>These expert panel reviewed the 72 competences for sports management and selected the 5 most significant competences to be develop by sport technologists</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F4B04-C7CF-4290-B84E-7EF08827F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2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n-US" dirty="0"/>
              <a:t>569 professionals from the participants countries were inquired in order to identify the use of technology in different sports fields, the importance of technology for sports professionals’ work and the gap between the use of these technologies and their importance. Same was performed for the 5 selected competences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F4B04-C7CF-4290-B84E-7EF08827F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3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n-US" dirty="0"/>
              <a:t>These are the main results from these survey</a:t>
            </a:r>
          </a:p>
          <a:p>
            <a:pPr marL="0" indent="0">
              <a:buNone/>
            </a:pPr>
            <a:r>
              <a:rPr lang="en-US" dirty="0"/>
              <a:t>Above Table shows the outcomes for the use, importance and gap of technologies in sport</a:t>
            </a:r>
          </a:p>
          <a:p>
            <a:pPr marL="0" indent="0">
              <a:buNone/>
            </a:pPr>
            <a:r>
              <a:rPr lang="en-US" dirty="0"/>
              <a:t>Below Table shows the outcomes for the use, importance and gap of sports competences</a:t>
            </a:r>
          </a:p>
          <a:p>
            <a:pPr marL="0" indent="0">
              <a:buNone/>
            </a:pPr>
            <a:r>
              <a:rPr lang="en-US" dirty="0"/>
              <a:t>Press in the image to go to https://digi-sporting.eu/wp-content/uploads/2020/07/Handbook.pdf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F4B04-C7CF-4290-B84E-7EF08827F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36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These are the main objectives for the postgraduate curriculum to be implemented in Europe universities and business school to support sport professionals in the digital transformation</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F4B04-C7CF-4290-B84E-7EF08827F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8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D063C-DC54-4879-B215-62A56C5C7A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099D7FA3-62BB-4344-9DF2-C15A7EB29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0EA8A418-1339-46BC-93FF-B845329BA5E7}"/>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5" name="Marcador de pie de página 4">
            <a:extLst>
              <a:ext uri="{FF2B5EF4-FFF2-40B4-BE49-F238E27FC236}">
                <a16:creationId xmlns:a16="http://schemas.microsoft.com/office/drawing/2014/main" id="{B7D89A39-FDC9-45E4-97D4-F6EB98333B88}"/>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7B506878-0E46-4309-B714-0D5C29D20AB1}"/>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111354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2EC30-C6A1-4E30-9C65-C8435141C05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D4BB580-C31D-474C-887A-4BBBB77B84D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91F50D28-37A7-40C5-8F95-AD68281B2B4D}"/>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5" name="Marcador de pie de página 4">
            <a:extLst>
              <a:ext uri="{FF2B5EF4-FFF2-40B4-BE49-F238E27FC236}">
                <a16:creationId xmlns:a16="http://schemas.microsoft.com/office/drawing/2014/main" id="{6658233B-5592-4DBD-B3BA-81829AAEBCC3}"/>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AF8EE1B6-2189-49E3-9ABD-97127E29F7D8}"/>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274047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33C761-840F-4937-AEA1-4956ACD60B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B155323D-E181-4553-A224-1B42EBA8F66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FB6EE685-BEA4-4510-93D3-E9230F9717B4}"/>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5" name="Marcador de pie de página 4">
            <a:extLst>
              <a:ext uri="{FF2B5EF4-FFF2-40B4-BE49-F238E27FC236}">
                <a16:creationId xmlns:a16="http://schemas.microsoft.com/office/drawing/2014/main" id="{92D87FF8-CBD0-4BEE-8529-20404352C826}"/>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988173AF-AD02-4BFC-9CF4-817ED2AB3E9C}"/>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65850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E9C26-0B93-425D-A287-23299374BB8E}"/>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A24FC44E-5275-4D7C-B207-57D22FA3BE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7B31AE38-3CA7-4A31-AC41-DFE21FB603CA}"/>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5" name="Marcador de pie de página 4">
            <a:extLst>
              <a:ext uri="{FF2B5EF4-FFF2-40B4-BE49-F238E27FC236}">
                <a16:creationId xmlns:a16="http://schemas.microsoft.com/office/drawing/2014/main" id="{3995BC3B-BD03-4797-AAAA-29FBF089134E}"/>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7381CB6A-B2D0-4856-9532-6FEDA465ED58}"/>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333715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5C046-4023-4155-A3CB-56B422563E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4FC7D63E-4DC5-49BC-AD53-AEFED0449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7A7734-92FE-4829-B932-812F5DCA0123}"/>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5" name="Marcador de pie de página 4">
            <a:extLst>
              <a:ext uri="{FF2B5EF4-FFF2-40B4-BE49-F238E27FC236}">
                <a16:creationId xmlns:a16="http://schemas.microsoft.com/office/drawing/2014/main" id="{C256D1DC-B930-4DD8-A2AB-C291DF810F36}"/>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9E2FF2F3-B48F-4780-8701-EB90B8DEDDBF}"/>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144437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9DF46-724D-434B-BB11-EA2B1D2D806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9C7AD7D0-A9C2-4A72-845C-450394F069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A85CC270-440F-4CA3-A9FE-E14C8122F3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5C4A5E02-DE51-4E8A-9B2C-9966CE539CB6}"/>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6" name="Marcador de pie de página 5">
            <a:extLst>
              <a:ext uri="{FF2B5EF4-FFF2-40B4-BE49-F238E27FC236}">
                <a16:creationId xmlns:a16="http://schemas.microsoft.com/office/drawing/2014/main" id="{13A0BF2D-41FB-4014-8333-E7122BD93EC6}"/>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68B05680-1D30-4F25-92DE-59C0D507DF11}"/>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206867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A4E09-3765-4C5C-9ACA-DF10BEB419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D135FD4E-31D8-4B7A-992F-774806A564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5A0BE0A-39E4-4493-B4A0-2783549994B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2D83084D-9DED-47D5-AECF-5E3EE7669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68C181B-864C-4022-8549-AC9587359D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9BED9A6D-9658-48FB-98CF-EEE0C65D16CF}"/>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8" name="Marcador de pie de página 7">
            <a:extLst>
              <a:ext uri="{FF2B5EF4-FFF2-40B4-BE49-F238E27FC236}">
                <a16:creationId xmlns:a16="http://schemas.microsoft.com/office/drawing/2014/main" id="{C7379AEB-0755-4338-A03F-1A3E44464416}"/>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E83FB0D-8E20-4313-B3AD-CFA70E68708E}"/>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236136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3C99CF-7450-49E7-88AC-C37FE936EBF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42D01215-481C-4FC2-B410-910CB1B030AB}"/>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4" name="Marcador de pie de página 3">
            <a:extLst>
              <a:ext uri="{FF2B5EF4-FFF2-40B4-BE49-F238E27FC236}">
                <a16:creationId xmlns:a16="http://schemas.microsoft.com/office/drawing/2014/main" id="{360BFE80-706E-4E3B-B4AE-BA250115BE7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D665A5FC-8FF7-49D4-82D8-9BC576035059}"/>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330126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BF49295-FB67-4D89-AE8A-8832359D0D1F}"/>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3" name="Marcador de pie de página 2">
            <a:extLst>
              <a:ext uri="{FF2B5EF4-FFF2-40B4-BE49-F238E27FC236}">
                <a16:creationId xmlns:a16="http://schemas.microsoft.com/office/drawing/2014/main" id="{61CD88CD-DF1C-4D20-B967-EC47240A8FC6}"/>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DDF2444-4C3C-4E6F-9230-3D93ED3FF9C8}"/>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32590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75CA6-A6F6-4CA1-9BCD-82497099C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4B227E9-6644-4F0C-9FD1-4A716DF51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2780A772-0BBA-4789-8A72-A6B1E863E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A02344-55BD-44F4-8A1A-9AA530E6729E}"/>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6" name="Marcador de pie de página 5">
            <a:extLst>
              <a:ext uri="{FF2B5EF4-FFF2-40B4-BE49-F238E27FC236}">
                <a16:creationId xmlns:a16="http://schemas.microsoft.com/office/drawing/2014/main" id="{82119D92-9723-4A98-AE76-87289CE14192}"/>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D76AC2A5-A8AE-427C-9A59-B09A34E414BF}"/>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42754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D0BB9-8E40-4EBE-9A3B-80A1E9857B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D8ACACCB-0278-49E6-A6D3-EDDE0AE00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3038EA2-86BE-4BEC-B822-CDA235D07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AA2573-9F28-4428-9066-78FACF63ACEA}"/>
              </a:ext>
            </a:extLst>
          </p:cNvPr>
          <p:cNvSpPr>
            <a:spLocks noGrp="1"/>
          </p:cNvSpPr>
          <p:nvPr>
            <p:ph type="dt" sz="half" idx="10"/>
          </p:nvPr>
        </p:nvSpPr>
        <p:spPr/>
        <p:txBody>
          <a:bodyPr/>
          <a:lstStyle/>
          <a:p>
            <a:fld id="{C2546575-1000-40CF-821C-12420E8C4A1A}" type="datetimeFigureOut">
              <a:rPr lang="en-GB" smtClean="0"/>
              <a:t>18/11/2020</a:t>
            </a:fld>
            <a:endParaRPr lang="en-GB"/>
          </a:p>
        </p:txBody>
      </p:sp>
      <p:sp>
        <p:nvSpPr>
          <p:cNvPr id="6" name="Marcador de pie de página 5">
            <a:extLst>
              <a:ext uri="{FF2B5EF4-FFF2-40B4-BE49-F238E27FC236}">
                <a16:creationId xmlns:a16="http://schemas.microsoft.com/office/drawing/2014/main" id="{AFEA5699-F163-4B70-AA0D-AA41AA9F5244}"/>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41A88CB-BB90-47B8-9BA1-50ABD333C210}"/>
              </a:ext>
            </a:extLst>
          </p:cNvPr>
          <p:cNvSpPr>
            <a:spLocks noGrp="1"/>
          </p:cNvSpPr>
          <p:nvPr>
            <p:ph type="sldNum" sz="quarter" idx="12"/>
          </p:nvPr>
        </p:nvSpPr>
        <p:spPr/>
        <p:txBody>
          <a:bodyPr/>
          <a:lstStyle/>
          <a:p>
            <a:fld id="{D26C02A5-36B1-4E9E-A9EA-596BD0F047DA}" type="slidenum">
              <a:rPr lang="en-GB" smtClean="0"/>
              <a:t>‹#›</a:t>
            </a:fld>
            <a:endParaRPr lang="en-GB"/>
          </a:p>
        </p:txBody>
      </p:sp>
    </p:spTree>
    <p:extLst>
      <p:ext uri="{BB962C8B-B14F-4D97-AF65-F5344CB8AC3E}">
        <p14:creationId xmlns:p14="http://schemas.microsoft.com/office/powerpoint/2010/main" val="186291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FADC4D-58CC-4588-87C1-E81C45C76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E7A9F0E-E685-4A19-A8A0-10DD1F7E8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81418702-6E4E-4267-96E9-521FE6427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6575-1000-40CF-821C-12420E8C4A1A}" type="datetimeFigureOut">
              <a:rPr lang="en-GB" smtClean="0"/>
              <a:t>18/11/2020</a:t>
            </a:fld>
            <a:endParaRPr lang="en-GB"/>
          </a:p>
        </p:txBody>
      </p:sp>
      <p:sp>
        <p:nvSpPr>
          <p:cNvPr id="5" name="Marcador de pie de página 4">
            <a:extLst>
              <a:ext uri="{FF2B5EF4-FFF2-40B4-BE49-F238E27FC236}">
                <a16:creationId xmlns:a16="http://schemas.microsoft.com/office/drawing/2014/main" id="{87FEFE88-F6ED-4CF9-B9A1-778AE8860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85DCA341-1F19-4455-A4D0-268E2BF0E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C02A5-36B1-4E9E-A9EA-596BD0F047DA}" type="slidenum">
              <a:rPr lang="en-GB" smtClean="0"/>
              <a:t>‹#›</a:t>
            </a:fld>
            <a:endParaRPr lang="en-GB"/>
          </a:p>
        </p:txBody>
      </p:sp>
    </p:spTree>
    <p:extLst>
      <p:ext uri="{BB962C8B-B14F-4D97-AF65-F5344CB8AC3E}">
        <p14:creationId xmlns:p14="http://schemas.microsoft.com/office/powerpoint/2010/main" val="375889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ngall.com/certified-stamp-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digi-sporting.eu/wp-content/uploads/2020/05/DIPTICO-DIGI-SPORTING.pdf"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igi-sporting.eu/wp-content/uploads/2020/07/Handbook.pdf" TargetMode="Externa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1D35F3A2-EDE9-4463-B031-3F32ACDAECC3}"/>
              </a:ext>
            </a:extLst>
          </p:cNvPr>
          <p:cNvPicPr>
            <a:picLocks noChangeAspect="1"/>
          </p:cNvPicPr>
          <p:nvPr/>
        </p:nvPicPr>
        <p:blipFill rotWithShape="1">
          <a:blip r:embed="rId2"/>
          <a:srcRect l="6393" r="333"/>
          <a:stretch/>
        </p:blipFill>
        <p:spPr>
          <a:xfrm>
            <a:off x="20" y="1282"/>
            <a:ext cx="12188952" cy="6856718"/>
          </a:xfrm>
          <a:prstGeom prst="rect">
            <a:avLst/>
          </a:prstGeom>
        </p:spPr>
      </p:pic>
    </p:spTree>
    <p:extLst>
      <p:ext uri="{BB962C8B-B14F-4D97-AF65-F5344CB8AC3E}">
        <p14:creationId xmlns:p14="http://schemas.microsoft.com/office/powerpoint/2010/main" val="4155454653"/>
      </p:ext>
    </p:extLst>
  </p:cSld>
  <p:clrMapOvr>
    <a:masterClrMapping/>
  </p:clrMapOvr>
  <mc:AlternateContent xmlns:mc="http://schemas.openxmlformats.org/markup-compatibility/2006">
    <mc:Choice xmlns:p14="http://schemas.microsoft.com/office/powerpoint/2010/main" Requires="p14">
      <p:transition spd="slow" p14:dur="2000" advTm="3008"/>
    </mc:Choice>
    <mc:Fallback>
      <p:transition spd="slow" advTm="30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Rectángulo 2">
            <a:extLst>
              <a:ext uri="{FF2B5EF4-FFF2-40B4-BE49-F238E27FC236}">
                <a16:creationId xmlns:a16="http://schemas.microsoft.com/office/drawing/2014/main" id="{DFD69091-C4CA-450F-984D-8CC48EE2B947}"/>
              </a:ext>
            </a:extLst>
          </p:cNvPr>
          <p:cNvSpPr/>
          <p:nvPr/>
        </p:nvSpPr>
        <p:spPr>
          <a:xfrm>
            <a:off x="1047280" y="759805"/>
            <a:ext cx="1030652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Calibri Light" panose="020F0302020204030204"/>
                <a:ea typeface="+mn-ea"/>
                <a:cs typeface="+mn-cs"/>
              </a:rPr>
              <a:t>Step 2. Postgraduate curriculum</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aphicFrame>
        <p:nvGraphicFramePr>
          <p:cNvPr id="2" name="Marcador de contenido 4">
            <a:extLst>
              <a:ext uri="{FF2B5EF4-FFF2-40B4-BE49-F238E27FC236}">
                <a16:creationId xmlns:a16="http://schemas.microsoft.com/office/drawing/2014/main" id="{59322E55-BCD3-46C6-AF98-4C1C90FADD8C}"/>
              </a:ext>
            </a:extLst>
          </p:cNvPr>
          <p:cNvGraphicFramePr>
            <a:graphicFrameLocks/>
          </p:cNvGraphicFramePr>
          <p:nvPr>
            <p:extLst>
              <p:ext uri="{D42A27DB-BD31-4B8C-83A1-F6EECF244321}">
                <p14:modId xmlns:p14="http://schemas.microsoft.com/office/powerpoint/2010/main" val="2758677795"/>
              </p:ext>
            </p:extLst>
          </p:nvPr>
        </p:nvGraphicFramePr>
        <p:xfrm>
          <a:off x="3606250" y="2497161"/>
          <a:ext cx="8176040" cy="425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8AF2BBC8-BE91-4A15-BED3-770500775CF4}"/>
              </a:ext>
            </a:extLst>
          </p:cNvPr>
          <p:cNvPicPr>
            <a:picLocks noChangeAspect="1"/>
          </p:cNvPicPr>
          <p:nvPr/>
        </p:nvPicPr>
        <p:blipFill rotWithShape="1">
          <a:blip r:embed="rId8"/>
          <a:srcRect r="15539"/>
          <a:stretch/>
        </p:blipFill>
        <p:spPr>
          <a:xfrm>
            <a:off x="0" y="3117851"/>
            <a:ext cx="3199588" cy="3573801"/>
          </a:xfrm>
          <a:prstGeom prst="rect">
            <a:avLst/>
          </a:prstGeom>
        </p:spPr>
      </p:pic>
      <p:pic>
        <p:nvPicPr>
          <p:cNvPr id="10" name="Imagen 9">
            <a:extLst>
              <a:ext uri="{FF2B5EF4-FFF2-40B4-BE49-F238E27FC236}">
                <a16:creationId xmlns:a16="http://schemas.microsoft.com/office/drawing/2014/main" id="{0A0FB1AF-23A4-4E79-A5A9-B7CF7809296D}"/>
              </a:ext>
            </a:extLst>
          </p:cNvPr>
          <p:cNvPicPr>
            <a:picLocks noChangeAspect="1"/>
          </p:cNvPicPr>
          <p:nvPr/>
        </p:nvPicPr>
        <p:blipFill rotWithShape="1">
          <a:blip r:embed="rId9"/>
          <a:srcRect t="57222" r="1" b="1"/>
          <a:stretch/>
        </p:blipFill>
        <p:spPr>
          <a:xfrm>
            <a:off x="9878287" y="413363"/>
            <a:ext cx="2310665" cy="1976904"/>
          </a:xfrm>
          <a:prstGeom prst="rect">
            <a:avLst/>
          </a:prstGeom>
        </p:spPr>
      </p:pic>
    </p:spTree>
    <p:extLst>
      <p:ext uri="{BB962C8B-B14F-4D97-AF65-F5344CB8AC3E}">
        <p14:creationId xmlns:p14="http://schemas.microsoft.com/office/powerpoint/2010/main" val="462503676"/>
      </p:ext>
    </p:extLst>
  </p:cSld>
  <p:clrMapOvr>
    <a:masterClrMapping/>
  </p:clrMapOvr>
  <mc:AlternateContent xmlns:mc="http://schemas.openxmlformats.org/markup-compatibility/2006">
    <mc:Choice xmlns:p14="http://schemas.microsoft.com/office/powerpoint/2010/main" Requires="p14">
      <p:transition spd="slow" p14:dur="2000" advTm="20196"/>
    </mc:Choice>
    <mc:Fallback>
      <p:transition spd="slow" advTm="201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Rectángulo 2">
            <a:extLst>
              <a:ext uri="{FF2B5EF4-FFF2-40B4-BE49-F238E27FC236}">
                <a16:creationId xmlns:a16="http://schemas.microsoft.com/office/drawing/2014/main" id="{DFD69091-C4CA-450F-984D-8CC48EE2B947}"/>
              </a:ext>
            </a:extLst>
          </p:cNvPr>
          <p:cNvSpPr/>
          <p:nvPr/>
        </p:nvSpPr>
        <p:spPr>
          <a:xfrm>
            <a:off x="1047280" y="759805"/>
            <a:ext cx="1030652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Calibri Light" panose="020F0302020204030204"/>
                <a:ea typeface="+mn-ea"/>
                <a:cs typeface="+mn-cs"/>
              </a:rPr>
              <a:t>Step 2. Postgraduate curriculum</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15" name="Imagen 14">
            <a:extLst>
              <a:ext uri="{FF2B5EF4-FFF2-40B4-BE49-F238E27FC236}">
                <a16:creationId xmlns:a16="http://schemas.microsoft.com/office/drawing/2014/main" id="{F5E6D2F2-3CF4-43A5-BBF5-3AF0C3707A5A}"/>
              </a:ext>
            </a:extLst>
          </p:cNvPr>
          <p:cNvPicPr>
            <a:picLocks noChangeAspect="1"/>
          </p:cNvPicPr>
          <p:nvPr/>
        </p:nvPicPr>
        <p:blipFill rotWithShape="1">
          <a:blip r:embed="rId3"/>
          <a:srcRect t="44492" r="1" b="1"/>
          <a:stretch/>
        </p:blipFill>
        <p:spPr>
          <a:xfrm>
            <a:off x="9815804" y="47409"/>
            <a:ext cx="2310665" cy="2565210"/>
          </a:xfrm>
          <a:prstGeom prst="rect">
            <a:avLst/>
          </a:prstGeom>
        </p:spPr>
      </p:pic>
      <p:sp>
        <p:nvSpPr>
          <p:cNvPr id="7" name="Rectángulo 6">
            <a:extLst>
              <a:ext uri="{FF2B5EF4-FFF2-40B4-BE49-F238E27FC236}">
                <a16:creationId xmlns:a16="http://schemas.microsoft.com/office/drawing/2014/main" id="{906E21CF-1797-4F02-AF04-9683B00CD5FB}"/>
              </a:ext>
            </a:extLst>
          </p:cNvPr>
          <p:cNvSpPr/>
          <p:nvPr/>
        </p:nvSpPr>
        <p:spPr>
          <a:xfrm>
            <a:off x="142692" y="3448974"/>
            <a:ext cx="3565131" cy="242612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3000" b="1" dirty="0"/>
              <a:t>Students profile</a:t>
            </a:r>
            <a:endParaRPr lang="en-US" sz="3000" dirty="0"/>
          </a:p>
          <a:p>
            <a:pPr marL="400050" indent="-342900">
              <a:lnSpc>
                <a:spcPct val="90000"/>
              </a:lnSpc>
              <a:spcAft>
                <a:spcPts val="600"/>
              </a:spcAft>
              <a:buFont typeface="Wingdings" panose="05000000000000000000" pitchFamily="2" charset="2"/>
              <a:buChar char="Ø"/>
            </a:pPr>
            <a:r>
              <a:rPr lang="en-US" sz="2600" dirty="0"/>
              <a:t>Sport Sciences</a:t>
            </a:r>
          </a:p>
          <a:p>
            <a:pPr marL="400050" indent="-342900">
              <a:lnSpc>
                <a:spcPct val="90000"/>
              </a:lnSpc>
              <a:spcAft>
                <a:spcPts val="600"/>
              </a:spcAft>
              <a:buFont typeface="Wingdings" panose="05000000000000000000" pitchFamily="2" charset="2"/>
              <a:buChar char="Ø"/>
            </a:pPr>
            <a:r>
              <a:rPr lang="en-US" sz="2600" dirty="0"/>
              <a:t>Physical Education</a:t>
            </a:r>
          </a:p>
          <a:p>
            <a:pPr marL="400050" indent="-342900">
              <a:lnSpc>
                <a:spcPct val="90000"/>
              </a:lnSpc>
              <a:spcAft>
                <a:spcPts val="600"/>
              </a:spcAft>
              <a:buFont typeface="Wingdings" panose="05000000000000000000" pitchFamily="2" charset="2"/>
              <a:buChar char="Ø"/>
            </a:pPr>
            <a:r>
              <a:rPr lang="en-US" sz="2600" dirty="0"/>
              <a:t>Kinesiology </a:t>
            </a:r>
          </a:p>
          <a:p>
            <a:pPr marL="400050" indent="-342900">
              <a:lnSpc>
                <a:spcPct val="90000"/>
              </a:lnSpc>
              <a:spcAft>
                <a:spcPts val="600"/>
              </a:spcAft>
              <a:buFont typeface="Wingdings" panose="05000000000000000000" pitchFamily="2" charset="2"/>
              <a:buChar char="Ø"/>
            </a:pPr>
            <a:r>
              <a:rPr lang="en-US" sz="2600" dirty="0"/>
              <a:t>… Anyone related </a:t>
            </a:r>
            <a:br>
              <a:rPr lang="en-US" sz="2600" dirty="0"/>
            </a:br>
            <a:r>
              <a:rPr lang="en-US" sz="2600" dirty="0"/>
              <a:t>with sports</a:t>
            </a:r>
            <a:br>
              <a:rPr lang="en-US" sz="2400" dirty="0"/>
            </a:br>
            <a:endParaRPr lang="en-US" sz="2400" dirty="0"/>
          </a:p>
        </p:txBody>
      </p:sp>
      <p:sp>
        <p:nvSpPr>
          <p:cNvPr id="5" name="Rectángulo 4">
            <a:extLst>
              <a:ext uri="{FF2B5EF4-FFF2-40B4-BE49-F238E27FC236}">
                <a16:creationId xmlns:a16="http://schemas.microsoft.com/office/drawing/2014/main" id="{0F24FD7A-3EC0-42C2-9D71-D410B82128A7}"/>
              </a:ext>
            </a:extLst>
          </p:cNvPr>
          <p:cNvSpPr/>
          <p:nvPr/>
        </p:nvSpPr>
        <p:spPr>
          <a:xfrm>
            <a:off x="3972289" y="4735745"/>
            <a:ext cx="4795627" cy="2095501"/>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3000" b="1" dirty="0"/>
              <a:t>Teaching methodologies </a:t>
            </a:r>
          </a:p>
          <a:p>
            <a:pPr marL="400050" indent="-342900">
              <a:lnSpc>
                <a:spcPct val="90000"/>
              </a:lnSpc>
              <a:spcAft>
                <a:spcPts val="600"/>
              </a:spcAft>
              <a:buFont typeface="Wingdings" panose="05000000000000000000" pitchFamily="2" charset="2"/>
              <a:buChar char="Ø"/>
            </a:pPr>
            <a:r>
              <a:rPr lang="en-US" sz="2600" dirty="0"/>
              <a:t>Theoretical Sessions</a:t>
            </a:r>
          </a:p>
          <a:p>
            <a:pPr marL="400050" indent="-342900">
              <a:lnSpc>
                <a:spcPct val="90000"/>
              </a:lnSpc>
              <a:spcAft>
                <a:spcPts val="600"/>
              </a:spcAft>
              <a:buFont typeface="Wingdings" panose="05000000000000000000" pitchFamily="2" charset="2"/>
              <a:buChar char="Ø"/>
            </a:pPr>
            <a:r>
              <a:rPr lang="en-US" sz="2600" dirty="0"/>
              <a:t>Practical Sessions</a:t>
            </a:r>
          </a:p>
          <a:p>
            <a:pPr marL="400050" indent="-342900">
              <a:lnSpc>
                <a:spcPct val="90000"/>
              </a:lnSpc>
              <a:spcAft>
                <a:spcPts val="600"/>
              </a:spcAft>
              <a:buFont typeface="Wingdings" panose="05000000000000000000" pitchFamily="2" charset="2"/>
              <a:buChar char="Ø"/>
            </a:pPr>
            <a:r>
              <a:rPr lang="en-US" sz="2600" dirty="0"/>
              <a:t>Workshop and Seminars</a:t>
            </a:r>
          </a:p>
          <a:p>
            <a:pPr marL="400050" indent="-342900">
              <a:lnSpc>
                <a:spcPct val="90000"/>
              </a:lnSpc>
              <a:spcAft>
                <a:spcPts val="600"/>
              </a:spcAft>
              <a:buFont typeface="Wingdings" panose="05000000000000000000" pitchFamily="2" charset="2"/>
              <a:buChar char="Ø"/>
            </a:pPr>
            <a:r>
              <a:rPr lang="en-US" sz="2600" dirty="0"/>
              <a:t>Final Work</a:t>
            </a:r>
            <a:br>
              <a:rPr lang="en-US" sz="2400" dirty="0"/>
            </a:br>
            <a:endParaRPr lang="en-US" sz="2400" dirty="0"/>
          </a:p>
        </p:txBody>
      </p:sp>
      <p:sp>
        <p:nvSpPr>
          <p:cNvPr id="9" name="Rectángulo 8">
            <a:extLst>
              <a:ext uri="{FF2B5EF4-FFF2-40B4-BE49-F238E27FC236}">
                <a16:creationId xmlns:a16="http://schemas.microsoft.com/office/drawing/2014/main" id="{AF59CA37-F847-4396-BB44-1112644A35BA}"/>
              </a:ext>
            </a:extLst>
          </p:cNvPr>
          <p:cNvSpPr/>
          <p:nvPr/>
        </p:nvSpPr>
        <p:spPr>
          <a:xfrm>
            <a:off x="3899362" y="2532933"/>
            <a:ext cx="4795627" cy="2095501"/>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3000" b="1" dirty="0"/>
              <a:t>Teaching Planning </a:t>
            </a:r>
          </a:p>
          <a:p>
            <a:pPr marL="400050" indent="-342900">
              <a:lnSpc>
                <a:spcPct val="90000"/>
              </a:lnSpc>
              <a:spcAft>
                <a:spcPts val="600"/>
              </a:spcAft>
              <a:buFont typeface="Wingdings" panose="05000000000000000000" pitchFamily="2" charset="2"/>
              <a:buChar char="Ø"/>
            </a:pPr>
            <a:r>
              <a:rPr lang="en-US" sz="2600" dirty="0"/>
              <a:t>8 Parts</a:t>
            </a:r>
          </a:p>
          <a:p>
            <a:pPr marL="400050" indent="-342900">
              <a:lnSpc>
                <a:spcPct val="90000"/>
              </a:lnSpc>
              <a:spcAft>
                <a:spcPts val="600"/>
              </a:spcAft>
              <a:buFont typeface="Wingdings" panose="05000000000000000000" pitchFamily="2" charset="2"/>
              <a:buChar char="Ø"/>
            </a:pPr>
            <a:r>
              <a:rPr lang="en-US" sz="2600" dirty="0"/>
              <a:t>From Introduction to Final Work</a:t>
            </a:r>
          </a:p>
          <a:p>
            <a:pPr marL="400050" indent="-342900">
              <a:lnSpc>
                <a:spcPct val="90000"/>
              </a:lnSpc>
              <a:spcAft>
                <a:spcPts val="600"/>
              </a:spcAft>
              <a:buFont typeface="Wingdings" panose="05000000000000000000" pitchFamily="2" charset="2"/>
              <a:buChar char="Ø"/>
            </a:pPr>
            <a:r>
              <a:rPr lang="en-US" sz="2600" dirty="0"/>
              <a:t>30 ECTS</a:t>
            </a:r>
          </a:p>
          <a:p>
            <a:pPr marL="400050" indent="-342900">
              <a:lnSpc>
                <a:spcPct val="90000"/>
              </a:lnSpc>
              <a:spcAft>
                <a:spcPts val="600"/>
              </a:spcAft>
              <a:buFont typeface="Wingdings" panose="05000000000000000000" pitchFamily="2" charset="2"/>
              <a:buChar char="Ø"/>
            </a:pPr>
            <a:r>
              <a:rPr lang="en-US" sz="2600" dirty="0"/>
              <a:t>Final Work</a:t>
            </a:r>
            <a:br>
              <a:rPr lang="en-US" sz="2400" dirty="0"/>
            </a:br>
            <a:endParaRPr lang="en-US" sz="2400" dirty="0"/>
          </a:p>
        </p:txBody>
      </p:sp>
      <p:sp>
        <p:nvSpPr>
          <p:cNvPr id="26" name="CuadroTexto 25">
            <a:extLst>
              <a:ext uri="{FF2B5EF4-FFF2-40B4-BE49-F238E27FC236}">
                <a16:creationId xmlns:a16="http://schemas.microsoft.com/office/drawing/2014/main" id="{57A8E5AB-59F1-4723-8A0B-BF07AE23532D}"/>
              </a:ext>
            </a:extLst>
          </p:cNvPr>
          <p:cNvSpPr txBox="1"/>
          <p:nvPr/>
        </p:nvSpPr>
        <p:spPr>
          <a:xfrm>
            <a:off x="9559847" y="3580683"/>
            <a:ext cx="3049555" cy="1631216"/>
          </a:xfrm>
          <a:prstGeom prst="rect">
            <a:avLst/>
          </a:prstGeom>
          <a:noFill/>
        </p:spPr>
        <p:txBody>
          <a:bodyPr wrap="square">
            <a:spAutoFit/>
          </a:bodyPr>
          <a:lstStyle/>
          <a:p>
            <a:r>
              <a:rPr lang="en-US" sz="2800" b="1" dirty="0">
                <a:cs typeface="Times New Roman" panose="02020603050405020304" pitchFamily="18" charset="0"/>
              </a:rPr>
              <a:t>Using: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Digital tools,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Audiovisual contents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Virtual forums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Tutorials.</a:t>
            </a:r>
          </a:p>
        </p:txBody>
      </p:sp>
      <p:sp>
        <p:nvSpPr>
          <p:cNvPr id="13" name="Abrir llave 12">
            <a:extLst>
              <a:ext uri="{FF2B5EF4-FFF2-40B4-BE49-F238E27FC236}">
                <a16:creationId xmlns:a16="http://schemas.microsoft.com/office/drawing/2014/main" id="{814850FB-4934-4333-84A2-127C73BC6019}"/>
              </a:ext>
            </a:extLst>
          </p:cNvPr>
          <p:cNvSpPr/>
          <p:nvPr/>
        </p:nvSpPr>
        <p:spPr>
          <a:xfrm>
            <a:off x="3080485" y="3086977"/>
            <a:ext cx="709612" cy="3011218"/>
          </a:xfrm>
          <a:prstGeom prst="leftBrace">
            <a:avLst>
              <a:gd name="adj1" fmla="val 8333"/>
              <a:gd name="adj2" fmla="val 5062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brir llave 13">
            <a:extLst>
              <a:ext uri="{FF2B5EF4-FFF2-40B4-BE49-F238E27FC236}">
                <a16:creationId xmlns:a16="http://schemas.microsoft.com/office/drawing/2014/main" id="{8D7799E1-5349-44CE-A072-38182F697B23}"/>
              </a:ext>
            </a:extLst>
          </p:cNvPr>
          <p:cNvSpPr/>
          <p:nvPr/>
        </p:nvSpPr>
        <p:spPr>
          <a:xfrm rot="10800000">
            <a:off x="8441301" y="3086977"/>
            <a:ext cx="709612" cy="3011218"/>
          </a:xfrm>
          <a:prstGeom prst="leftBrace">
            <a:avLst>
              <a:gd name="adj1" fmla="val 8333"/>
              <a:gd name="adj2" fmla="val 5062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16945240"/>
      </p:ext>
    </p:extLst>
  </p:cSld>
  <p:clrMapOvr>
    <a:masterClrMapping/>
  </p:clrMapOvr>
  <mc:AlternateContent xmlns:mc="http://schemas.openxmlformats.org/markup-compatibility/2006">
    <mc:Choice xmlns:p14="http://schemas.microsoft.com/office/powerpoint/2010/main" Requires="p14">
      <p:transition spd="slow" p14:dur="2000" advTm="15240"/>
    </mc:Choice>
    <mc:Fallback>
      <p:transition spd="slow" advTm="152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B869FA3-D7CC-49D2-A0F5-395F58540B42}"/>
              </a:ext>
            </a:extLst>
          </p:cNvPr>
          <p:cNvPicPr>
            <a:picLocks noChangeAspect="1"/>
          </p:cNvPicPr>
          <p:nvPr/>
        </p:nvPicPr>
        <p:blipFill rotWithShape="1">
          <a:blip r:embed="rId2"/>
          <a:srcRect t="11746" b="31875"/>
          <a:stretch/>
        </p:blipFill>
        <p:spPr>
          <a:xfrm>
            <a:off x="20" y="1282"/>
            <a:ext cx="12191980" cy="6856718"/>
          </a:xfrm>
          <a:prstGeom prst="rect">
            <a:avLst/>
          </a:prstGeom>
        </p:spPr>
      </p:pic>
      <p:pic>
        <p:nvPicPr>
          <p:cNvPr id="9" name="Imagen 8">
            <a:extLst>
              <a:ext uri="{FF2B5EF4-FFF2-40B4-BE49-F238E27FC236}">
                <a16:creationId xmlns:a16="http://schemas.microsoft.com/office/drawing/2014/main" id="{34408717-811F-40E2-9BEA-2BFBD5596017}"/>
              </a:ext>
            </a:extLst>
          </p:cNvPr>
          <p:cNvPicPr>
            <a:picLocks noChangeAspect="1"/>
          </p:cNvPicPr>
          <p:nvPr/>
        </p:nvPicPr>
        <p:blipFill>
          <a:blip r:embed="rId3"/>
          <a:stretch>
            <a:fillRect/>
          </a:stretch>
        </p:blipFill>
        <p:spPr>
          <a:xfrm>
            <a:off x="0" y="5189843"/>
            <a:ext cx="3829050" cy="1667958"/>
          </a:xfrm>
          <a:prstGeom prst="rect">
            <a:avLst/>
          </a:prstGeom>
        </p:spPr>
      </p:pic>
      <p:sp>
        <p:nvSpPr>
          <p:cNvPr id="11" name="Rectángulo 10">
            <a:extLst>
              <a:ext uri="{FF2B5EF4-FFF2-40B4-BE49-F238E27FC236}">
                <a16:creationId xmlns:a16="http://schemas.microsoft.com/office/drawing/2014/main" id="{B81657ED-3FB7-4D5E-BBFE-6D6BE765C117}"/>
              </a:ext>
            </a:extLst>
          </p:cNvPr>
          <p:cNvSpPr/>
          <p:nvPr/>
        </p:nvSpPr>
        <p:spPr>
          <a:xfrm>
            <a:off x="3600450" y="4972050"/>
            <a:ext cx="120015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Imagen 12">
            <a:extLst>
              <a:ext uri="{FF2B5EF4-FFF2-40B4-BE49-F238E27FC236}">
                <a16:creationId xmlns:a16="http://schemas.microsoft.com/office/drawing/2014/main" id="{35EDC9C4-67A4-4687-BD40-EC88E2822002}"/>
              </a:ext>
            </a:extLst>
          </p:cNvPr>
          <p:cNvPicPr>
            <a:picLocks noChangeAspect="1"/>
          </p:cNvPicPr>
          <p:nvPr/>
        </p:nvPicPr>
        <p:blipFill>
          <a:blip r:embed="rId4"/>
          <a:stretch>
            <a:fillRect/>
          </a:stretch>
        </p:blipFill>
        <p:spPr>
          <a:xfrm>
            <a:off x="10287" y="4262438"/>
            <a:ext cx="1200151" cy="879058"/>
          </a:xfrm>
          <a:prstGeom prst="rect">
            <a:avLst/>
          </a:prstGeom>
        </p:spPr>
      </p:pic>
      <p:sp>
        <p:nvSpPr>
          <p:cNvPr id="15" name="Rectángulo 14">
            <a:extLst>
              <a:ext uri="{FF2B5EF4-FFF2-40B4-BE49-F238E27FC236}">
                <a16:creationId xmlns:a16="http://schemas.microsoft.com/office/drawing/2014/main" id="{8C815D91-5E71-47A5-A952-04896968E09D}"/>
              </a:ext>
            </a:extLst>
          </p:cNvPr>
          <p:cNvSpPr/>
          <p:nvPr/>
        </p:nvSpPr>
        <p:spPr>
          <a:xfrm>
            <a:off x="1210438" y="4330492"/>
            <a:ext cx="2988563" cy="879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5951479"/>
      </p:ext>
    </p:extLst>
  </p:cSld>
  <p:clrMapOvr>
    <a:masterClrMapping/>
  </p:clrMapOvr>
  <mc:AlternateContent xmlns:mc="http://schemas.openxmlformats.org/markup-compatibility/2006">
    <mc:Choice xmlns:p14="http://schemas.microsoft.com/office/powerpoint/2010/main" Requires="p14">
      <p:transition spd="slow" p14:dur="2000" advTm="10592"/>
    </mc:Choice>
    <mc:Fallback>
      <p:transition spd="slow" advTm="105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C83EA43-6DCB-4E4B-84FD-CF0E3ED2B1D8}"/>
              </a:ext>
            </a:extLst>
          </p:cNvPr>
          <p:cNvPicPr>
            <a:picLocks noChangeAspect="1"/>
          </p:cNvPicPr>
          <p:nvPr/>
        </p:nvPicPr>
        <p:blipFill>
          <a:blip r:embed="rId3"/>
          <a:stretch>
            <a:fillRect/>
          </a:stretch>
        </p:blipFill>
        <p:spPr>
          <a:xfrm>
            <a:off x="52038" y="0"/>
            <a:ext cx="12139961" cy="1999311"/>
          </a:xfrm>
          <a:prstGeom prst="rect">
            <a:avLst/>
          </a:prstGeom>
        </p:spPr>
      </p:pic>
      <p:sp>
        <p:nvSpPr>
          <p:cNvPr id="2" name="Rectángulo: esquinas redondeadas 1">
            <a:extLst>
              <a:ext uri="{FF2B5EF4-FFF2-40B4-BE49-F238E27FC236}">
                <a16:creationId xmlns:a16="http://schemas.microsoft.com/office/drawing/2014/main" id="{61F85A4C-6F33-4938-A662-BCCF3C3063A3}"/>
              </a:ext>
            </a:extLst>
          </p:cNvPr>
          <p:cNvSpPr/>
          <p:nvPr/>
        </p:nvSpPr>
        <p:spPr>
          <a:xfrm>
            <a:off x="1863790" y="103579"/>
            <a:ext cx="6606073" cy="1722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u="sng" dirty="0">
                <a:solidFill>
                  <a:schemeClr val="tx1"/>
                </a:solidFill>
              </a:rPr>
              <a:t>Stage 3. Self-diagnostic interactive tool</a:t>
            </a:r>
          </a:p>
        </p:txBody>
      </p:sp>
      <p:graphicFrame>
        <p:nvGraphicFramePr>
          <p:cNvPr id="18" name="Diagrama 17">
            <a:extLst>
              <a:ext uri="{FF2B5EF4-FFF2-40B4-BE49-F238E27FC236}">
                <a16:creationId xmlns:a16="http://schemas.microsoft.com/office/drawing/2014/main" id="{257A129E-B5E9-4064-BB99-533BE16CCAD2}"/>
              </a:ext>
            </a:extLst>
          </p:cNvPr>
          <p:cNvGraphicFramePr/>
          <p:nvPr>
            <p:extLst>
              <p:ext uri="{D42A27DB-BD31-4B8C-83A1-F6EECF244321}">
                <p14:modId xmlns:p14="http://schemas.microsoft.com/office/powerpoint/2010/main" val="3057107085"/>
              </p:ext>
            </p:extLst>
          </p:nvPr>
        </p:nvGraphicFramePr>
        <p:xfrm>
          <a:off x="4065267" y="2102890"/>
          <a:ext cx="8126732" cy="454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ángulo: esquinas diagonales redondeadas 18">
            <a:extLst>
              <a:ext uri="{FF2B5EF4-FFF2-40B4-BE49-F238E27FC236}">
                <a16:creationId xmlns:a16="http://schemas.microsoft.com/office/drawing/2014/main" id="{1F6F6B51-5FDD-4F70-9B72-826CF55CD4EB}"/>
              </a:ext>
            </a:extLst>
          </p:cNvPr>
          <p:cNvSpPr/>
          <p:nvPr/>
        </p:nvSpPr>
        <p:spPr>
          <a:xfrm>
            <a:off x="159730" y="3840855"/>
            <a:ext cx="2527486" cy="1414685"/>
          </a:xfrm>
          <a:prstGeom prst="round2Diag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2400" b="1" u="sng" dirty="0">
                <a:solidFill>
                  <a:schemeClr val="bg1"/>
                </a:solidFill>
                <a:latin typeface="Arial" panose="020B0604020202020204" pitchFamily="34" charset="0"/>
                <a:cs typeface="Arial" panose="020B0604020202020204" pitchFamily="34" charset="0"/>
              </a:rPr>
              <a:t>Self-diagnostic interactive tool</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3755A38-B5D3-4793-BDB3-3EA920308B75}"/>
              </a:ext>
            </a:extLst>
          </p:cNvPr>
          <p:cNvSpPr txBox="1"/>
          <p:nvPr/>
        </p:nvSpPr>
        <p:spPr>
          <a:xfrm>
            <a:off x="4446036" y="2514253"/>
            <a:ext cx="6284167" cy="461665"/>
          </a:xfrm>
          <a:prstGeom prst="rect">
            <a:avLst/>
          </a:prstGeom>
          <a:noFill/>
        </p:spPr>
        <p:txBody>
          <a:bodyPr wrap="square">
            <a:spAutoFit/>
          </a:bodyPr>
          <a:lstStyle/>
          <a:p>
            <a:pPr lvl="0" algn="ctr"/>
            <a:r>
              <a:rPr lang="en-US" sz="2300" b="1" i="0" dirty="0">
                <a:solidFill>
                  <a:schemeClr val="bg1"/>
                </a:solidFill>
                <a:effectLst/>
                <a:latin typeface="Arial" panose="020B0604020202020204" pitchFamily="34" charset="0"/>
                <a:cs typeface="Arial" panose="020B0604020202020204" pitchFamily="34" charset="0"/>
              </a:rPr>
              <a:t>To define each sport organizations needs</a:t>
            </a:r>
            <a:endParaRPr lang="en-GB" sz="2300" b="1" dirty="0">
              <a:solidFill>
                <a:schemeClr val="bg1"/>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4C69A7EF-C8B8-4311-B476-3A866AA837AA}"/>
              </a:ext>
            </a:extLst>
          </p:cNvPr>
          <p:cNvSpPr txBox="1"/>
          <p:nvPr/>
        </p:nvSpPr>
        <p:spPr>
          <a:xfrm>
            <a:off x="4605221" y="3960804"/>
            <a:ext cx="7091037" cy="830997"/>
          </a:xfrm>
          <a:prstGeom prst="rect">
            <a:avLst/>
          </a:prstGeom>
          <a:noFill/>
        </p:spPr>
        <p:txBody>
          <a:bodyPr wrap="square">
            <a:spAutoFit/>
          </a:bodyPr>
          <a:lstStyle/>
          <a:p>
            <a:pPr lvl="0" algn="ctr"/>
            <a:r>
              <a:rPr lang="en-GB" sz="2300" b="1" dirty="0">
                <a:solidFill>
                  <a:schemeClr val="bg1"/>
                </a:solidFill>
                <a:latin typeface="Arial" panose="020B0604020202020204" pitchFamily="34" charset="0"/>
                <a:cs typeface="Arial" panose="020B0604020202020204" pitchFamily="34" charset="0"/>
              </a:rPr>
              <a:t>To guide sport organizations in addressing their shortcomings in the digital transformation</a:t>
            </a:r>
          </a:p>
        </p:txBody>
      </p:sp>
      <p:sp>
        <p:nvSpPr>
          <p:cNvPr id="29" name="CuadroTexto 28">
            <a:extLst>
              <a:ext uri="{FF2B5EF4-FFF2-40B4-BE49-F238E27FC236}">
                <a16:creationId xmlns:a16="http://schemas.microsoft.com/office/drawing/2014/main" id="{43342199-BF45-406D-B37E-3CB621817309}"/>
              </a:ext>
            </a:extLst>
          </p:cNvPr>
          <p:cNvSpPr txBox="1"/>
          <p:nvPr/>
        </p:nvSpPr>
        <p:spPr>
          <a:xfrm>
            <a:off x="5278793" y="5598800"/>
            <a:ext cx="7025173" cy="800219"/>
          </a:xfrm>
          <a:prstGeom prst="rect">
            <a:avLst/>
          </a:prstGeom>
          <a:noFill/>
        </p:spPr>
        <p:txBody>
          <a:bodyPr wrap="square">
            <a:spAutoFit/>
          </a:bodyPr>
          <a:lstStyle/>
          <a:p>
            <a:pPr lvl="0" algn="ctr"/>
            <a:r>
              <a:rPr lang="en-GB" sz="2300" b="1" dirty="0">
                <a:solidFill>
                  <a:schemeClr val="bg1"/>
                </a:solidFill>
                <a:latin typeface="Arial" panose="020B0604020202020204" pitchFamily="34" charset="0"/>
                <a:cs typeface="Arial" panose="020B0604020202020204" pitchFamily="34" charset="0"/>
              </a:rPr>
              <a:t>To support sport organizations in identifying the most promising tools for covering their needs</a:t>
            </a:r>
          </a:p>
        </p:txBody>
      </p:sp>
      <p:sp>
        <p:nvSpPr>
          <p:cNvPr id="28" name="Flecha: a la derecha con bandas 27">
            <a:extLst>
              <a:ext uri="{FF2B5EF4-FFF2-40B4-BE49-F238E27FC236}">
                <a16:creationId xmlns:a16="http://schemas.microsoft.com/office/drawing/2014/main" id="{EF9E9096-54ED-4A6F-8CFD-4A4C3398EC33}"/>
              </a:ext>
            </a:extLst>
          </p:cNvPr>
          <p:cNvSpPr/>
          <p:nvPr/>
        </p:nvSpPr>
        <p:spPr>
          <a:xfrm>
            <a:off x="2805024" y="4128127"/>
            <a:ext cx="1304456" cy="840139"/>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775616"/>
      </p:ext>
    </p:extLst>
  </p:cSld>
  <p:clrMapOvr>
    <a:masterClrMapping/>
  </p:clrMapOvr>
  <mc:AlternateContent xmlns:mc="http://schemas.openxmlformats.org/markup-compatibility/2006">
    <mc:Choice xmlns:p14="http://schemas.microsoft.com/office/powerpoint/2010/main" Requires="p14">
      <p:transition spd="slow" p14:dur="2000" advTm="15129"/>
    </mc:Choice>
    <mc:Fallback>
      <p:transition spd="slow" advTm="151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6D0E4-3CD3-411B-9137-A622B08B8306}"/>
              </a:ext>
            </a:extLst>
          </p:cNvPr>
          <p:cNvSpPr>
            <a:spLocks noGrp="1"/>
          </p:cNvSpPr>
          <p:nvPr>
            <p:ph type="title"/>
          </p:nvPr>
        </p:nvSpPr>
        <p:spPr>
          <a:xfrm>
            <a:off x="142875" y="323262"/>
            <a:ext cx="6019800" cy="1325563"/>
          </a:xfrm>
        </p:spPr>
        <p:txBody>
          <a:bodyPr/>
          <a:lstStyle/>
          <a:p>
            <a:pPr algn="ctr"/>
            <a:r>
              <a:rPr lang="en-US" b="1" u="sng" dirty="0">
                <a:solidFill>
                  <a:srgbClr val="002060"/>
                </a:solidFill>
                <a:latin typeface="Arial Black" panose="020B0A04020102020204" pitchFamily="34" charset="0"/>
              </a:rPr>
              <a:t>STEP 4. QUALITY SEAL</a:t>
            </a:r>
            <a:endParaRPr lang="en-US" dirty="0"/>
          </a:p>
        </p:txBody>
      </p:sp>
      <p:sp>
        <p:nvSpPr>
          <p:cNvPr id="7" name="Rectángulo: esquinas redondeadas 6">
            <a:extLst>
              <a:ext uri="{FF2B5EF4-FFF2-40B4-BE49-F238E27FC236}">
                <a16:creationId xmlns:a16="http://schemas.microsoft.com/office/drawing/2014/main" id="{A22608D7-B48F-40E6-9386-A109DCBD5B4B}"/>
              </a:ext>
            </a:extLst>
          </p:cNvPr>
          <p:cNvSpPr/>
          <p:nvPr/>
        </p:nvSpPr>
        <p:spPr>
          <a:xfrm>
            <a:off x="371474" y="1846980"/>
            <a:ext cx="4543425" cy="2916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black"/>
                </a:solidFill>
                <a:latin typeface="Times New Roman" panose="02020603050405020304" pitchFamily="18" charset="0"/>
                <a:cs typeface="Times New Roman" panose="02020603050405020304" pitchFamily="18" charset="0"/>
              </a:rPr>
              <a:t>AT THE END OF THE PROCESS A QUALITY SEAL WILL BE GIVEN TO ALL THE PARTICIPANTS</a:t>
            </a:r>
          </a:p>
        </p:txBody>
      </p:sp>
      <p:pic>
        <p:nvPicPr>
          <p:cNvPr id="9" name="Imagen 8" descr="Logotipo&#10;&#10;Descripción generada automáticamente">
            <a:extLst>
              <a:ext uri="{FF2B5EF4-FFF2-40B4-BE49-F238E27FC236}">
                <a16:creationId xmlns:a16="http://schemas.microsoft.com/office/drawing/2014/main" id="{E1D821F5-C1C1-4EA9-BE16-9FEED87DB9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52123" y="211766"/>
            <a:ext cx="6168403" cy="6186817"/>
          </a:xfrm>
          <a:prstGeom prst="rect">
            <a:avLst/>
          </a:prstGeom>
        </p:spPr>
      </p:pic>
      <p:pic>
        <p:nvPicPr>
          <p:cNvPr id="17" name="Imagen 16">
            <a:extLst>
              <a:ext uri="{FF2B5EF4-FFF2-40B4-BE49-F238E27FC236}">
                <a16:creationId xmlns:a16="http://schemas.microsoft.com/office/drawing/2014/main" id="{2F6BBDAB-BAF6-4264-8EAF-757DE70C2B09}"/>
              </a:ext>
            </a:extLst>
          </p:cNvPr>
          <p:cNvPicPr>
            <a:picLocks noChangeAspect="1"/>
          </p:cNvPicPr>
          <p:nvPr/>
        </p:nvPicPr>
        <p:blipFill rotWithShape="1">
          <a:blip r:embed="rId5"/>
          <a:srcRect l="6725" t="59887"/>
          <a:stretch/>
        </p:blipFill>
        <p:spPr>
          <a:xfrm>
            <a:off x="0" y="5115577"/>
            <a:ext cx="2019071" cy="1736627"/>
          </a:xfrm>
          <a:prstGeom prst="rect">
            <a:avLst/>
          </a:prstGeom>
        </p:spPr>
      </p:pic>
    </p:spTree>
    <p:extLst>
      <p:ext uri="{BB962C8B-B14F-4D97-AF65-F5344CB8AC3E}">
        <p14:creationId xmlns:p14="http://schemas.microsoft.com/office/powerpoint/2010/main" val="1894843603"/>
      </p:ext>
    </p:extLst>
  </p:cSld>
  <p:clrMapOvr>
    <a:masterClrMapping/>
  </p:clrMapOvr>
  <mc:AlternateContent xmlns:mc="http://schemas.openxmlformats.org/markup-compatibility/2006">
    <mc:Choice xmlns:p14="http://schemas.microsoft.com/office/powerpoint/2010/main" Requires="p14">
      <p:transition spd="slow" p14:dur="2000" advTm="15587"/>
    </mc:Choice>
    <mc:Fallback>
      <p:transition spd="slow" advTm="155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0C8B82-A3FD-4E55-99E5-F264C22FEAE5}"/>
              </a:ext>
            </a:extLst>
          </p:cNvPr>
          <p:cNvPicPr>
            <a:picLocks noChangeAspect="1"/>
          </p:cNvPicPr>
          <p:nvPr/>
        </p:nvPicPr>
        <p:blipFill rotWithShape="1">
          <a:blip r:embed="rId3"/>
          <a:srcRect b="28687"/>
          <a:stretch/>
        </p:blipFill>
        <p:spPr>
          <a:xfrm>
            <a:off x="1" y="5305924"/>
            <a:ext cx="12191999" cy="1552076"/>
          </a:xfrm>
          <a:prstGeom prst="rect">
            <a:avLst/>
          </a:prstGeom>
        </p:spPr>
      </p:pic>
      <p:sp>
        <p:nvSpPr>
          <p:cNvPr id="22" name="Rectángulo: esquinas redondeadas 21">
            <a:extLst>
              <a:ext uri="{FF2B5EF4-FFF2-40B4-BE49-F238E27FC236}">
                <a16:creationId xmlns:a16="http://schemas.microsoft.com/office/drawing/2014/main" id="{F9FE6A85-2682-45FB-80BD-0351D583C8EB}"/>
              </a:ext>
            </a:extLst>
          </p:cNvPr>
          <p:cNvSpPr/>
          <p:nvPr/>
        </p:nvSpPr>
        <p:spPr>
          <a:xfrm>
            <a:off x="4465208" y="452207"/>
            <a:ext cx="5054349" cy="9304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10000"/>
          </a:bodyPr>
          <a:lstStyle/>
          <a:p>
            <a:pPr algn="ctr">
              <a:lnSpc>
                <a:spcPct val="90000"/>
              </a:lnSpc>
              <a:spcBef>
                <a:spcPct val="0"/>
              </a:spcBef>
              <a:spcAft>
                <a:spcPts val="600"/>
              </a:spcAft>
            </a:pPr>
            <a:r>
              <a:rPr lang="en-US" sz="6000" b="1" u="sng" dirty="0">
                <a:solidFill>
                  <a:schemeClr val="tx1"/>
                </a:solidFill>
                <a:latin typeface="+mj-lt"/>
                <a:ea typeface="+mj-ea"/>
                <a:cs typeface="+mj-cs"/>
              </a:rPr>
              <a:t>Introduction</a:t>
            </a:r>
          </a:p>
        </p:txBody>
      </p:sp>
      <p:pic>
        <p:nvPicPr>
          <p:cNvPr id="28" name="Imagen 27">
            <a:extLst>
              <a:ext uri="{FF2B5EF4-FFF2-40B4-BE49-F238E27FC236}">
                <a16:creationId xmlns:a16="http://schemas.microsoft.com/office/drawing/2014/main" id="{D27B0B4C-A171-4012-88E6-ED925BD44FFA}"/>
              </a:ext>
            </a:extLst>
          </p:cNvPr>
          <p:cNvPicPr>
            <a:picLocks noChangeAspect="1"/>
          </p:cNvPicPr>
          <p:nvPr/>
        </p:nvPicPr>
        <p:blipFill>
          <a:blip r:embed="rId4"/>
          <a:stretch>
            <a:fillRect/>
          </a:stretch>
        </p:blipFill>
        <p:spPr>
          <a:xfrm>
            <a:off x="419708" y="1652490"/>
            <a:ext cx="3899373" cy="2740672"/>
          </a:xfrm>
          <a:prstGeom prst="rect">
            <a:avLst/>
          </a:prstGeom>
        </p:spPr>
      </p:pic>
      <p:sp>
        <p:nvSpPr>
          <p:cNvPr id="30" name="Rectángulo: esquinas redondeadas 29">
            <a:extLst>
              <a:ext uri="{FF2B5EF4-FFF2-40B4-BE49-F238E27FC236}">
                <a16:creationId xmlns:a16="http://schemas.microsoft.com/office/drawing/2014/main" id="{84A15B41-90CC-484C-A4C6-C072E59FC672}"/>
              </a:ext>
            </a:extLst>
          </p:cNvPr>
          <p:cNvSpPr/>
          <p:nvPr/>
        </p:nvSpPr>
        <p:spPr>
          <a:xfrm>
            <a:off x="626393" y="4393162"/>
            <a:ext cx="3408179" cy="812348"/>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Erratic and chaotic digital transformation</a:t>
            </a:r>
          </a:p>
        </p:txBody>
      </p:sp>
      <p:pic>
        <p:nvPicPr>
          <p:cNvPr id="34" name="Imagen 33">
            <a:extLst>
              <a:ext uri="{FF2B5EF4-FFF2-40B4-BE49-F238E27FC236}">
                <a16:creationId xmlns:a16="http://schemas.microsoft.com/office/drawing/2014/main" id="{9E8E732F-852B-4BB7-8014-74DD5F9803F4}"/>
              </a:ext>
            </a:extLst>
          </p:cNvPr>
          <p:cNvPicPr>
            <a:picLocks noChangeAspect="1"/>
          </p:cNvPicPr>
          <p:nvPr/>
        </p:nvPicPr>
        <p:blipFill rotWithShape="1">
          <a:blip r:embed="rId5"/>
          <a:srcRect l="6725" t="62688"/>
          <a:stretch/>
        </p:blipFill>
        <p:spPr>
          <a:xfrm>
            <a:off x="43883" y="31406"/>
            <a:ext cx="1939970" cy="1552076"/>
          </a:xfrm>
          <a:prstGeom prst="rect">
            <a:avLst/>
          </a:prstGeom>
        </p:spPr>
      </p:pic>
      <p:sp>
        <p:nvSpPr>
          <p:cNvPr id="42" name="Rectángulo 41">
            <a:extLst>
              <a:ext uri="{FF2B5EF4-FFF2-40B4-BE49-F238E27FC236}">
                <a16:creationId xmlns:a16="http://schemas.microsoft.com/office/drawing/2014/main" id="{1DD666BE-2D77-4204-A2A9-B9A04D542860}"/>
              </a:ext>
            </a:extLst>
          </p:cNvPr>
          <p:cNvSpPr/>
          <p:nvPr/>
        </p:nvSpPr>
        <p:spPr>
          <a:xfrm>
            <a:off x="6096000" y="1594868"/>
            <a:ext cx="5363183" cy="198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Need for sports organizations and professionals to effective use the existing market opportunities</a:t>
            </a:r>
          </a:p>
        </p:txBody>
      </p:sp>
      <p:sp>
        <p:nvSpPr>
          <p:cNvPr id="43" name="Flecha: a la derecha 42">
            <a:extLst>
              <a:ext uri="{FF2B5EF4-FFF2-40B4-BE49-F238E27FC236}">
                <a16:creationId xmlns:a16="http://schemas.microsoft.com/office/drawing/2014/main" id="{ED718DB8-E0D5-4810-9673-0886464921DA}"/>
              </a:ext>
            </a:extLst>
          </p:cNvPr>
          <p:cNvSpPr/>
          <p:nvPr/>
        </p:nvSpPr>
        <p:spPr>
          <a:xfrm>
            <a:off x="4465208" y="2626468"/>
            <a:ext cx="1449209" cy="8025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echa: a la derecha 46">
            <a:extLst>
              <a:ext uri="{FF2B5EF4-FFF2-40B4-BE49-F238E27FC236}">
                <a16:creationId xmlns:a16="http://schemas.microsoft.com/office/drawing/2014/main" id="{3B07B08F-7AF0-4243-A88C-E9B5EC93F3A6}"/>
              </a:ext>
            </a:extLst>
          </p:cNvPr>
          <p:cNvSpPr/>
          <p:nvPr/>
        </p:nvSpPr>
        <p:spPr>
          <a:xfrm>
            <a:off x="7235347" y="3857322"/>
            <a:ext cx="959803" cy="8025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echa: a la derecha 44">
            <a:extLst>
              <a:ext uri="{FF2B5EF4-FFF2-40B4-BE49-F238E27FC236}">
                <a16:creationId xmlns:a16="http://schemas.microsoft.com/office/drawing/2014/main" id="{B93E6472-1941-4CEF-88FB-EABC56E87DF6}"/>
              </a:ext>
            </a:extLst>
          </p:cNvPr>
          <p:cNvSpPr/>
          <p:nvPr/>
        </p:nvSpPr>
        <p:spPr>
          <a:xfrm rot="5400000">
            <a:off x="6275097" y="3922280"/>
            <a:ext cx="1789087" cy="8025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Imagen 48">
            <a:extLst>
              <a:ext uri="{FF2B5EF4-FFF2-40B4-BE49-F238E27FC236}">
                <a16:creationId xmlns:a16="http://schemas.microsoft.com/office/drawing/2014/main" id="{1D086F18-24E1-40F7-9692-CFB30081EAD3}"/>
              </a:ext>
            </a:extLst>
          </p:cNvPr>
          <p:cNvPicPr>
            <a:picLocks noChangeAspect="1"/>
          </p:cNvPicPr>
          <p:nvPr/>
        </p:nvPicPr>
        <p:blipFill>
          <a:blip r:embed="rId6"/>
          <a:stretch>
            <a:fillRect/>
          </a:stretch>
        </p:blipFill>
        <p:spPr>
          <a:xfrm>
            <a:off x="8677830" y="3791525"/>
            <a:ext cx="3389051" cy="1514399"/>
          </a:xfrm>
          <a:prstGeom prst="rect">
            <a:avLst/>
          </a:prstGeom>
        </p:spPr>
      </p:pic>
    </p:spTree>
    <p:extLst>
      <p:ext uri="{BB962C8B-B14F-4D97-AF65-F5344CB8AC3E}">
        <p14:creationId xmlns:p14="http://schemas.microsoft.com/office/powerpoint/2010/main" val="410865484"/>
      </p:ext>
    </p:extLst>
  </p:cSld>
  <p:clrMapOvr>
    <a:masterClrMapping/>
  </p:clrMapOvr>
  <mc:AlternateContent xmlns:mc="http://schemas.openxmlformats.org/markup-compatibility/2006">
    <mc:Choice xmlns:p14="http://schemas.microsoft.com/office/powerpoint/2010/main" Requires="p14">
      <p:transition spd="slow" p14:dur="2000" advTm="1881"/>
    </mc:Choice>
    <mc:Fallback>
      <p:transition spd="slow" advTm="18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BF51257-0900-4921-B0C5-0E0F332C5011}"/>
              </a:ext>
            </a:extLst>
          </p:cNvPr>
          <p:cNvPicPr>
            <a:picLocks noChangeAspect="1"/>
          </p:cNvPicPr>
          <p:nvPr/>
        </p:nvPicPr>
        <p:blipFill rotWithShape="1">
          <a:blip r:embed="rId3"/>
          <a:srcRect l="6725" t="62688"/>
          <a:stretch/>
        </p:blipFill>
        <p:spPr>
          <a:xfrm>
            <a:off x="43883" y="31406"/>
            <a:ext cx="1939970" cy="1552076"/>
          </a:xfrm>
          <a:prstGeom prst="rect">
            <a:avLst/>
          </a:prstGeom>
        </p:spPr>
      </p:pic>
      <p:pic>
        <p:nvPicPr>
          <p:cNvPr id="13" name="Imagen 12">
            <a:extLst>
              <a:ext uri="{FF2B5EF4-FFF2-40B4-BE49-F238E27FC236}">
                <a16:creationId xmlns:a16="http://schemas.microsoft.com/office/drawing/2014/main" id="{5C0C8B82-A3FD-4E55-99E5-F264C22FEAE5}"/>
              </a:ext>
            </a:extLst>
          </p:cNvPr>
          <p:cNvPicPr>
            <a:picLocks noChangeAspect="1"/>
          </p:cNvPicPr>
          <p:nvPr/>
        </p:nvPicPr>
        <p:blipFill rotWithShape="1">
          <a:blip r:embed="rId4"/>
          <a:srcRect b="28687"/>
          <a:stretch/>
        </p:blipFill>
        <p:spPr>
          <a:xfrm>
            <a:off x="1" y="5305924"/>
            <a:ext cx="12191999" cy="1552076"/>
          </a:xfrm>
          <a:prstGeom prst="rect">
            <a:avLst/>
          </a:prstGeom>
        </p:spPr>
      </p:pic>
      <p:sp>
        <p:nvSpPr>
          <p:cNvPr id="10" name="Rectángulo 9">
            <a:extLst>
              <a:ext uri="{FF2B5EF4-FFF2-40B4-BE49-F238E27FC236}">
                <a16:creationId xmlns:a16="http://schemas.microsoft.com/office/drawing/2014/main" id="{3A77C988-C68C-40E5-9188-B31089E4780B}"/>
              </a:ext>
            </a:extLst>
          </p:cNvPr>
          <p:cNvSpPr/>
          <p:nvPr/>
        </p:nvSpPr>
        <p:spPr>
          <a:xfrm>
            <a:off x="758438" y="1871547"/>
            <a:ext cx="8311874" cy="3231114"/>
          </a:xfrm>
          <a:prstGeom prst="rect">
            <a:avLst/>
          </a:prstGeom>
        </p:spPr>
        <p:txBody>
          <a:bodyPr/>
          <a:lstStyle/>
          <a:p>
            <a:pPr lvl="0">
              <a:spcAft>
                <a:spcPts val="3600"/>
              </a:spcAft>
              <a:buFont typeface="Wingdings" panose="05000000000000000000" pitchFamily="2" charset="2"/>
              <a:buChar char="Ø"/>
            </a:pPr>
            <a:r>
              <a:rPr lang="en-US" sz="2400" b="1" dirty="0">
                <a:solidFill>
                  <a:srgbClr val="FF0000"/>
                </a:solidFill>
              </a:rPr>
              <a:t>Objective 1. </a:t>
            </a:r>
            <a:r>
              <a:rPr lang="en-US" sz="2400" i="0" u="none" strike="noStrike" baseline="0" dirty="0"/>
              <a:t>Break the barriers of fear of technology and enhance the introduction of new IT tools</a:t>
            </a:r>
          </a:p>
          <a:p>
            <a:pPr lvl="0">
              <a:spcAft>
                <a:spcPts val="3600"/>
              </a:spcAft>
              <a:buFont typeface="Wingdings" panose="05000000000000000000" pitchFamily="2" charset="2"/>
              <a:buChar char="Ø"/>
            </a:pPr>
            <a:r>
              <a:rPr lang="en-US" sz="2400" b="1" i="0" u="none" strike="noStrike" baseline="0" dirty="0">
                <a:solidFill>
                  <a:srgbClr val="FF0000"/>
                </a:solidFill>
              </a:rPr>
              <a:t>Objective 2. </a:t>
            </a:r>
            <a:r>
              <a:rPr lang="en-US" sz="2400" i="0" u="none" strike="noStrike" baseline="0" dirty="0"/>
              <a:t>Expand the training offer in technological for sports professionals </a:t>
            </a:r>
            <a:endParaRPr lang="en-US" sz="2800" i="0" u="none" strike="noStrike" baseline="0" dirty="0"/>
          </a:p>
          <a:p>
            <a:pPr lvl="0">
              <a:spcAft>
                <a:spcPts val="3600"/>
              </a:spcAft>
              <a:buFont typeface="Wingdings" panose="05000000000000000000" pitchFamily="2" charset="2"/>
              <a:buChar char="Ø"/>
            </a:pPr>
            <a:r>
              <a:rPr lang="en-US" sz="2400" b="1" i="0" u="none" strike="noStrike" baseline="0" dirty="0">
                <a:solidFill>
                  <a:srgbClr val="FF0000"/>
                </a:solidFill>
              </a:rPr>
              <a:t>Objective 3. </a:t>
            </a:r>
            <a:r>
              <a:rPr lang="en-US" sz="2400" i="0" u="none" strike="noStrike" baseline="0" dirty="0"/>
              <a:t>Create educational contents by promoting interdisciplinary cooperation in technology and sports science</a:t>
            </a:r>
            <a:endParaRPr lang="en-GB" sz="2800" dirty="0"/>
          </a:p>
        </p:txBody>
      </p:sp>
      <p:sp>
        <p:nvSpPr>
          <p:cNvPr id="20" name="Rectángulo: esquinas redondeadas 19">
            <a:extLst>
              <a:ext uri="{FF2B5EF4-FFF2-40B4-BE49-F238E27FC236}">
                <a16:creationId xmlns:a16="http://schemas.microsoft.com/office/drawing/2014/main" id="{D4EEFCA7-001E-401C-A6FA-647AFF2707F4}"/>
              </a:ext>
            </a:extLst>
          </p:cNvPr>
          <p:cNvSpPr/>
          <p:nvPr/>
        </p:nvSpPr>
        <p:spPr>
          <a:xfrm>
            <a:off x="3587531" y="259308"/>
            <a:ext cx="5482781" cy="9304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85000" lnSpcReduction="10000"/>
          </a:bodyPr>
          <a:lstStyle/>
          <a:p>
            <a:pPr algn="ctr">
              <a:lnSpc>
                <a:spcPct val="90000"/>
              </a:lnSpc>
              <a:spcBef>
                <a:spcPct val="0"/>
              </a:spcBef>
              <a:spcAft>
                <a:spcPts val="600"/>
              </a:spcAft>
            </a:pPr>
            <a:r>
              <a:rPr lang="en-US" sz="6000" b="1" u="sng" dirty="0">
                <a:solidFill>
                  <a:schemeClr val="tx1"/>
                </a:solidFill>
                <a:latin typeface="+mj-lt"/>
                <a:ea typeface="+mj-ea"/>
                <a:cs typeface="+mj-cs"/>
              </a:rPr>
              <a:t>Project’s objectives</a:t>
            </a:r>
            <a:endParaRPr lang="en-US" sz="5400" b="1" u="sng" dirty="0">
              <a:solidFill>
                <a:schemeClr val="tx1"/>
              </a:solidFill>
              <a:latin typeface="+mj-lt"/>
              <a:ea typeface="+mj-ea"/>
              <a:cs typeface="+mj-cs"/>
            </a:endParaRPr>
          </a:p>
        </p:txBody>
      </p:sp>
      <p:pic>
        <p:nvPicPr>
          <p:cNvPr id="22" name="Imagen 21">
            <a:hlinkClick r:id="rId5"/>
            <a:extLst>
              <a:ext uri="{FF2B5EF4-FFF2-40B4-BE49-F238E27FC236}">
                <a16:creationId xmlns:a16="http://schemas.microsoft.com/office/drawing/2014/main" id="{79D24A85-3B30-4271-99B1-7C892A89F6FB}"/>
              </a:ext>
            </a:extLst>
          </p:cNvPr>
          <p:cNvPicPr>
            <a:picLocks noChangeAspect="1"/>
          </p:cNvPicPr>
          <p:nvPr/>
        </p:nvPicPr>
        <p:blipFill>
          <a:blip r:embed="rId6"/>
          <a:stretch>
            <a:fillRect/>
          </a:stretch>
        </p:blipFill>
        <p:spPr>
          <a:xfrm>
            <a:off x="9315644" y="2565252"/>
            <a:ext cx="2747961" cy="2740672"/>
          </a:xfrm>
          <a:prstGeom prst="rect">
            <a:avLst/>
          </a:prstGeom>
        </p:spPr>
      </p:pic>
      <p:sp>
        <p:nvSpPr>
          <p:cNvPr id="24" name="Rectángulo: esquinas redondeadas 23">
            <a:extLst>
              <a:ext uri="{FF2B5EF4-FFF2-40B4-BE49-F238E27FC236}">
                <a16:creationId xmlns:a16="http://schemas.microsoft.com/office/drawing/2014/main" id="{6994FEEC-B1B9-4ED7-9D73-22A1724AF6F8}"/>
              </a:ext>
            </a:extLst>
          </p:cNvPr>
          <p:cNvSpPr/>
          <p:nvPr/>
        </p:nvSpPr>
        <p:spPr>
          <a:xfrm>
            <a:off x="9231133" y="1583482"/>
            <a:ext cx="2916984" cy="812348"/>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Further information</a:t>
            </a:r>
          </a:p>
        </p:txBody>
      </p:sp>
    </p:spTree>
    <p:extLst>
      <p:ext uri="{BB962C8B-B14F-4D97-AF65-F5344CB8AC3E}">
        <p14:creationId xmlns:p14="http://schemas.microsoft.com/office/powerpoint/2010/main" val="1176186983"/>
      </p:ext>
    </p:extLst>
  </p:cSld>
  <p:clrMapOvr>
    <a:masterClrMapping/>
  </p:clrMapOvr>
  <mc:AlternateContent xmlns:mc="http://schemas.openxmlformats.org/markup-compatibility/2006">
    <mc:Choice xmlns:p14="http://schemas.microsoft.com/office/powerpoint/2010/main" Requires="p14">
      <p:transition spd="slow" p14:dur="2000" advTm="17354"/>
    </mc:Choice>
    <mc:Fallback>
      <p:transition spd="slow" advTm="173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FB15E4E-013B-47BD-8286-3A4897580DC0}"/>
              </a:ext>
            </a:extLst>
          </p:cNvPr>
          <p:cNvPicPr>
            <a:picLocks noChangeAspect="1"/>
          </p:cNvPicPr>
          <p:nvPr/>
        </p:nvPicPr>
        <p:blipFill rotWithShape="1">
          <a:blip r:embed="rId3"/>
          <a:srcRect l="-37795" t="2192" r="37795"/>
          <a:stretch/>
        </p:blipFill>
        <p:spPr>
          <a:xfrm>
            <a:off x="20" y="1282"/>
            <a:ext cx="12191980" cy="6856718"/>
          </a:xfrm>
          <a:prstGeom prst="rect">
            <a:avLst/>
          </a:prstGeom>
        </p:spPr>
      </p:pic>
      <p:graphicFrame>
        <p:nvGraphicFramePr>
          <p:cNvPr id="26" name="Diagrama 25">
            <a:extLst>
              <a:ext uri="{FF2B5EF4-FFF2-40B4-BE49-F238E27FC236}">
                <a16:creationId xmlns:a16="http://schemas.microsoft.com/office/drawing/2014/main" id="{97D0DFAB-0ABB-42FF-A668-5715D06CEA77}"/>
              </a:ext>
            </a:extLst>
          </p:cNvPr>
          <p:cNvGraphicFramePr/>
          <p:nvPr>
            <p:extLst>
              <p:ext uri="{D42A27DB-BD31-4B8C-83A1-F6EECF244321}">
                <p14:modId xmlns:p14="http://schemas.microsoft.com/office/powerpoint/2010/main" val="2354486705"/>
              </p:ext>
            </p:extLst>
          </p:nvPr>
        </p:nvGraphicFramePr>
        <p:xfrm>
          <a:off x="0" y="1642188"/>
          <a:ext cx="5600700" cy="5214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esquinas redondeadas 4">
            <a:extLst>
              <a:ext uri="{FF2B5EF4-FFF2-40B4-BE49-F238E27FC236}">
                <a16:creationId xmlns:a16="http://schemas.microsoft.com/office/drawing/2014/main" id="{6E7324D7-6263-46DF-AE97-25CFF468A596}"/>
              </a:ext>
            </a:extLst>
          </p:cNvPr>
          <p:cNvSpPr/>
          <p:nvPr/>
        </p:nvSpPr>
        <p:spPr>
          <a:xfrm>
            <a:off x="546351" y="433545"/>
            <a:ext cx="5054349" cy="9304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5400" b="1" u="sng" dirty="0">
                <a:solidFill>
                  <a:srgbClr val="002060"/>
                </a:solidFill>
                <a:latin typeface="+mj-lt"/>
                <a:ea typeface="+mj-ea"/>
                <a:cs typeface="+mj-cs"/>
              </a:rPr>
              <a:t>Project’s stages</a:t>
            </a:r>
          </a:p>
        </p:txBody>
      </p:sp>
    </p:spTree>
    <p:extLst>
      <p:ext uri="{BB962C8B-B14F-4D97-AF65-F5344CB8AC3E}">
        <p14:creationId xmlns:p14="http://schemas.microsoft.com/office/powerpoint/2010/main" val="807048954"/>
      </p:ext>
    </p:extLst>
  </p:cSld>
  <p:clrMapOvr>
    <a:masterClrMapping/>
  </p:clrMapOvr>
  <mc:AlternateContent xmlns:mc="http://schemas.openxmlformats.org/markup-compatibility/2006">
    <mc:Choice xmlns:p14="http://schemas.microsoft.com/office/powerpoint/2010/main" Requires="p14">
      <p:transition spd="slow" p14:dur="2000" advTm="11052"/>
    </mc:Choice>
    <mc:Fallback>
      <p:transition spd="slow" advTm="110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esquinas redondeadas 2">
            <a:extLst>
              <a:ext uri="{FF2B5EF4-FFF2-40B4-BE49-F238E27FC236}">
                <a16:creationId xmlns:a16="http://schemas.microsoft.com/office/drawing/2014/main" id="{DD87DD4E-BF0A-49B9-BAE7-43DCEB243B0C}"/>
              </a:ext>
            </a:extLst>
          </p:cNvPr>
          <p:cNvSpPr/>
          <p:nvPr/>
        </p:nvSpPr>
        <p:spPr>
          <a:xfrm>
            <a:off x="546351" y="433545"/>
            <a:ext cx="11139854" cy="930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5400" b="1" u="sng" dirty="0">
                <a:solidFill>
                  <a:srgbClr val="FFFFFF"/>
                </a:solidFill>
                <a:latin typeface="+mj-lt"/>
                <a:ea typeface="+mj-ea"/>
                <a:cs typeface="+mj-cs"/>
              </a:rPr>
              <a:t>Stage 1: State-of-the-art</a:t>
            </a:r>
          </a:p>
        </p:txBody>
      </p:sp>
      <p:cxnSp>
        <p:nvCxnSpPr>
          <p:cNvPr id="53" name="Straight Connector 5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2" name="Imagen 41" descr="Diagrama&#10;&#10;Descripción generada automáticamente">
            <a:extLst>
              <a:ext uri="{FF2B5EF4-FFF2-40B4-BE49-F238E27FC236}">
                <a16:creationId xmlns:a16="http://schemas.microsoft.com/office/drawing/2014/main" id="{1B6559EE-F3FA-4FB1-9897-04EE0BDF22D3}"/>
              </a:ext>
            </a:extLst>
          </p:cNvPr>
          <p:cNvPicPr>
            <a:picLocks noChangeAspect="1"/>
          </p:cNvPicPr>
          <p:nvPr/>
        </p:nvPicPr>
        <p:blipFill rotWithShape="1">
          <a:blip r:embed="rId3"/>
          <a:srcRect l="26209" r="24257" b="-1"/>
          <a:stretch/>
        </p:blipFill>
        <p:spPr>
          <a:xfrm>
            <a:off x="71249" y="5050266"/>
            <a:ext cx="1570937" cy="1807734"/>
          </a:xfrm>
          <a:prstGeom prst="rect">
            <a:avLst/>
          </a:prstGeom>
        </p:spPr>
      </p:pic>
      <p:cxnSp>
        <p:nvCxnSpPr>
          <p:cNvPr id="55" name="Straight Connector 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0" name="Rectángulo: esquinas redondeadas 39">
            <a:extLst>
              <a:ext uri="{FF2B5EF4-FFF2-40B4-BE49-F238E27FC236}">
                <a16:creationId xmlns:a16="http://schemas.microsoft.com/office/drawing/2014/main" id="{0A727736-CBD8-4D88-9B78-1340AB660717}"/>
              </a:ext>
            </a:extLst>
          </p:cNvPr>
          <p:cNvSpPr/>
          <p:nvPr/>
        </p:nvSpPr>
        <p:spPr>
          <a:xfrm>
            <a:off x="3017077" y="1693491"/>
            <a:ext cx="6198401" cy="6672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2800" b="1" dirty="0">
                <a:solidFill>
                  <a:prstClr val="black"/>
                </a:solidFill>
                <a:latin typeface="Times New Roman" panose="02020603050405020304" pitchFamily="18" charset="0"/>
                <a:cs typeface="Times New Roman" panose="02020603050405020304" pitchFamily="18" charset="0"/>
              </a:rPr>
              <a:t>Part 1. Literature review</a:t>
            </a:r>
            <a:endParaRPr lang="en-GB" sz="2800" b="1">
              <a:solidFill>
                <a:prstClr val="black"/>
              </a:solidFill>
              <a:latin typeface="Times New Roman" panose="02020603050405020304" pitchFamily="18" charset="0"/>
              <a:cs typeface="Times New Roman" panose="02020603050405020304" pitchFamily="18" charset="0"/>
            </a:endParaRPr>
          </a:p>
        </p:txBody>
      </p:sp>
      <p:sp>
        <p:nvSpPr>
          <p:cNvPr id="48" name="Rectángulo 47">
            <a:extLst>
              <a:ext uri="{FF2B5EF4-FFF2-40B4-BE49-F238E27FC236}">
                <a16:creationId xmlns:a16="http://schemas.microsoft.com/office/drawing/2014/main" id="{75DDF68A-BB4A-40CF-8490-AF3F646CC9B0}"/>
              </a:ext>
            </a:extLst>
          </p:cNvPr>
          <p:cNvSpPr/>
          <p:nvPr/>
        </p:nvSpPr>
        <p:spPr>
          <a:xfrm>
            <a:off x="2230078" y="2596836"/>
            <a:ext cx="9209253" cy="42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ángulo 46">
            <a:extLst>
              <a:ext uri="{FF2B5EF4-FFF2-40B4-BE49-F238E27FC236}">
                <a16:creationId xmlns:a16="http://schemas.microsoft.com/office/drawing/2014/main" id="{7993F992-FC5C-484C-994F-87176917A69E}"/>
              </a:ext>
            </a:extLst>
          </p:cNvPr>
          <p:cNvSpPr/>
          <p:nvPr/>
        </p:nvSpPr>
        <p:spPr>
          <a:xfrm>
            <a:off x="3788234" y="2929812"/>
            <a:ext cx="819227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Ø"/>
            </a:pPr>
            <a:r>
              <a:rPr lang="en-GB" sz="2400" b="1" i="0" u="none" strike="noStrike" baseline="0" dirty="0">
                <a:solidFill>
                  <a:srgbClr val="000000"/>
                </a:solidFill>
              </a:rPr>
              <a:t>Technologies for club management </a:t>
            </a:r>
          </a:p>
          <a:p>
            <a:pPr marL="285750" indent="-285750">
              <a:spcAft>
                <a:spcPts val="1200"/>
              </a:spcAft>
              <a:buFont typeface="Wingdings" panose="05000000000000000000" pitchFamily="2" charset="2"/>
              <a:buChar char="Ø"/>
            </a:pPr>
            <a:r>
              <a:rPr lang="en-US" sz="2400" b="1" i="0" u="none" strike="noStrike" baseline="0" dirty="0">
                <a:solidFill>
                  <a:srgbClr val="000000"/>
                </a:solidFill>
              </a:rPr>
              <a:t>Technologies for physical evaluation, physical tests, injury prevention, healthy and medical technologies </a:t>
            </a:r>
          </a:p>
          <a:p>
            <a:pPr marL="285750" indent="-285750">
              <a:spcAft>
                <a:spcPts val="1200"/>
              </a:spcAft>
              <a:buFont typeface="Wingdings" panose="05000000000000000000" pitchFamily="2" charset="2"/>
              <a:buChar char="Ø"/>
            </a:pPr>
            <a:r>
              <a:rPr lang="en-GB" sz="2400" b="1" i="0" u="none" strike="noStrike" baseline="0" dirty="0">
                <a:solidFill>
                  <a:srgbClr val="000000"/>
                </a:solidFill>
              </a:rPr>
              <a:t>Technologies for training quantification and training activities </a:t>
            </a:r>
          </a:p>
          <a:p>
            <a:pPr marL="285750" indent="-285750">
              <a:spcAft>
                <a:spcPts val="1200"/>
              </a:spcAft>
              <a:buFont typeface="Wingdings" panose="05000000000000000000" pitchFamily="2" charset="2"/>
              <a:buChar char="Ø"/>
            </a:pPr>
            <a:r>
              <a:rPr lang="en-US" sz="2400" b="1" i="0" u="none" strike="noStrike" baseline="0" dirty="0">
                <a:solidFill>
                  <a:srgbClr val="000000"/>
                </a:solidFill>
              </a:rPr>
              <a:t>Technologies for data analysis, data storage and visualization </a:t>
            </a:r>
          </a:p>
          <a:p>
            <a:pPr marL="285750" indent="-285750">
              <a:spcAft>
                <a:spcPts val="1200"/>
              </a:spcAft>
              <a:buFont typeface="Wingdings" panose="05000000000000000000" pitchFamily="2" charset="2"/>
              <a:buChar char="Ø"/>
            </a:pPr>
            <a:r>
              <a:rPr lang="en-GB" sz="2400" b="1" i="0" u="none" strike="noStrike" baseline="0" dirty="0">
                <a:solidFill>
                  <a:srgbClr val="000000"/>
                </a:solidFill>
              </a:rPr>
              <a:t>Technologies for retransmission and media </a:t>
            </a:r>
          </a:p>
        </p:txBody>
      </p:sp>
      <p:sp>
        <p:nvSpPr>
          <p:cNvPr id="49" name="Rectángulo: esquinas redondeadas 48">
            <a:extLst>
              <a:ext uri="{FF2B5EF4-FFF2-40B4-BE49-F238E27FC236}">
                <a16:creationId xmlns:a16="http://schemas.microsoft.com/office/drawing/2014/main" id="{16A9F3C7-5333-441B-9FAB-7FC69824F76F}"/>
              </a:ext>
            </a:extLst>
          </p:cNvPr>
          <p:cNvSpPr/>
          <p:nvPr/>
        </p:nvSpPr>
        <p:spPr>
          <a:xfrm>
            <a:off x="396882" y="3635581"/>
            <a:ext cx="2916984" cy="1414685"/>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2400" b="1" dirty="0">
                <a:solidFill>
                  <a:schemeClr val="bg1"/>
                </a:solidFill>
                <a:latin typeface="Times New Roman" panose="02020603050405020304" pitchFamily="18" charset="0"/>
                <a:cs typeface="Times New Roman" panose="02020603050405020304" pitchFamily="18" charset="0"/>
              </a:rPr>
              <a:t>Tools from 5 areas were analysed</a:t>
            </a:r>
          </a:p>
        </p:txBody>
      </p:sp>
    </p:spTree>
    <p:extLst>
      <p:ext uri="{BB962C8B-B14F-4D97-AF65-F5344CB8AC3E}">
        <p14:creationId xmlns:p14="http://schemas.microsoft.com/office/powerpoint/2010/main" val="3027136353"/>
      </p:ext>
    </p:extLst>
  </p:cSld>
  <p:clrMapOvr>
    <a:masterClrMapping/>
  </p:clrMapOvr>
  <mc:AlternateContent xmlns:mc="http://schemas.openxmlformats.org/markup-compatibility/2006">
    <mc:Choice xmlns:p14="http://schemas.microsoft.com/office/powerpoint/2010/main" Requires="p14">
      <p:transition spd="slow" p14:dur="2000" advTm="15592"/>
    </mc:Choice>
    <mc:Fallback>
      <p:transition spd="slow" advTm="155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esquinas redondeadas 2">
            <a:extLst>
              <a:ext uri="{FF2B5EF4-FFF2-40B4-BE49-F238E27FC236}">
                <a16:creationId xmlns:a16="http://schemas.microsoft.com/office/drawing/2014/main" id="{DD87DD4E-BF0A-49B9-BAE7-43DCEB243B0C}"/>
              </a:ext>
            </a:extLst>
          </p:cNvPr>
          <p:cNvSpPr/>
          <p:nvPr/>
        </p:nvSpPr>
        <p:spPr>
          <a:xfrm>
            <a:off x="546351" y="433545"/>
            <a:ext cx="11139854" cy="930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5400" b="1" u="sng" dirty="0">
                <a:solidFill>
                  <a:srgbClr val="FFFFFF"/>
                </a:solidFill>
                <a:latin typeface="+mj-lt"/>
                <a:ea typeface="+mj-ea"/>
                <a:cs typeface="+mj-cs"/>
              </a:rPr>
              <a:t>Stage 1: State-of-the-art</a:t>
            </a:r>
          </a:p>
        </p:txBody>
      </p:sp>
      <p:cxnSp>
        <p:nvCxnSpPr>
          <p:cNvPr id="53" name="Straight Connector 5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2" name="Imagen 41" descr="Diagrama&#10;&#10;Descripción generada automáticamente">
            <a:extLst>
              <a:ext uri="{FF2B5EF4-FFF2-40B4-BE49-F238E27FC236}">
                <a16:creationId xmlns:a16="http://schemas.microsoft.com/office/drawing/2014/main" id="{1B6559EE-F3FA-4FB1-9897-04EE0BDF22D3}"/>
              </a:ext>
            </a:extLst>
          </p:cNvPr>
          <p:cNvPicPr>
            <a:picLocks noChangeAspect="1"/>
          </p:cNvPicPr>
          <p:nvPr/>
        </p:nvPicPr>
        <p:blipFill rotWithShape="1">
          <a:blip r:embed="rId3"/>
          <a:srcRect l="26209" r="24257" b="-1"/>
          <a:stretch/>
        </p:blipFill>
        <p:spPr>
          <a:xfrm>
            <a:off x="71249" y="5050266"/>
            <a:ext cx="1570937" cy="1807734"/>
          </a:xfrm>
          <a:prstGeom prst="rect">
            <a:avLst/>
          </a:prstGeom>
        </p:spPr>
      </p:pic>
      <p:cxnSp>
        <p:nvCxnSpPr>
          <p:cNvPr id="55" name="Straight Connector 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0" name="Rectángulo: esquinas redondeadas 39">
            <a:extLst>
              <a:ext uri="{FF2B5EF4-FFF2-40B4-BE49-F238E27FC236}">
                <a16:creationId xmlns:a16="http://schemas.microsoft.com/office/drawing/2014/main" id="{0A727736-CBD8-4D88-9B78-1340AB660717}"/>
              </a:ext>
            </a:extLst>
          </p:cNvPr>
          <p:cNvSpPr/>
          <p:nvPr/>
        </p:nvSpPr>
        <p:spPr>
          <a:xfrm>
            <a:off x="3017077" y="1693491"/>
            <a:ext cx="6198401" cy="6672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 2. Expert panel</a:t>
            </a:r>
          </a:p>
        </p:txBody>
      </p:sp>
      <p:sp>
        <p:nvSpPr>
          <p:cNvPr id="48" name="Rectángulo 47">
            <a:extLst>
              <a:ext uri="{FF2B5EF4-FFF2-40B4-BE49-F238E27FC236}">
                <a16:creationId xmlns:a16="http://schemas.microsoft.com/office/drawing/2014/main" id="{75DDF68A-BB4A-40CF-8490-AF3F646CC9B0}"/>
              </a:ext>
            </a:extLst>
          </p:cNvPr>
          <p:cNvSpPr/>
          <p:nvPr/>
        </p:nvSpPr>
        <p:spPr>
          <a:xfrm>
            <a:off x="2230078" y="2596836"/>
            <a:ext cx="9209253" cy="42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ángulo 46">
            <a:extLst>
              <a:ext uri="{FF2B5EF4-FFF2-40B4-BE49-F238E27FC236}">
                <a16:creationId xmlns:a16="http://schemas.microsoft.com/office/drawing/2014/main" id="{7993F992-FC5C-484C-994F-87176917A69E}"/>
              </a:ext>
            </a:extLst>
          </p:cNvPr>
          <p:cNvSpPr/>
          <p:nvPr/>
        </p:nvSpPr>
        <p:spPr>
          <a:xfrm>
            <a:off x="3475382" y="2531931"/>
            <a:ext cx="8505122" cy="405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club or entity or entity management.</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data analysis.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reporting and visualization.</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physical evaluation, physical tests, injury prevention, healthy and medical technologies.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training quantification. Physical monitoring.</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training quantification. Technical-tactical monitoring.</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Technologies for retransmission and media.</a:t>
            </a:r>
          </a:p>
        </p:txBody>
      </p:sp>
      <p:sp>
        <p:nvSpPr>
          <p:cNvPr id="49" name="Rectángulo: esquinas redondeadas 48">
            <a:extLst>
              <a:ext uri="{FF2B5EF4-FFF2-40B4-BE49-F238E27FC236}">
                <a16:creationId xmlns:a16="http://schemas.microsoft.com/office/drawing/2014/main" id="{16A9F3C7-5333-441B-9FAB-7FC69824F76F}"/>
              </a:ext>
            </a:extLst>
          </p:cNvPr>
          <p:cNvSpPr/>
          <p:nvPr/>
        </p:nvSpPr>
        <p:spPr>
          <a:xfrm>
            <a:off x="396882" y="3635581"/>
            <a:ext cx="2916984" cy="1414685"/>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2400" b="1" dirty="0">
                <a:solidFill>
                  <a:prstClr val="white"/>
                </a:solidFill>
                <a:latin typeface="Times New Roman" panose="02020603050405020304" pitchFamily="18" charset="0"/>
                <a:cs typeface="Times New Roman" panose="02020603050405020304" pitchFamily="18" charset="0"/>
              </a:rPr>
              <a:t>Identified 7 groups of technologies</a:t>
            </a: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597474395"/>
      </p:ext>
    </p:extLst>
  </p:cSld>
  <p:clrMapOvr>
    <a:masterClrMapping/>
  </p:clrMapOvr>
  <mc:AlternateContent xmlns:mc="http://schemas.openxmlformats.org/markup-compatibility/2006">
    <mc:Choice xmlns:p14="http://schemas.microsoft.com/office/powerpoint/2010/main" Requires="p14">
      <p:transition spd="slow" p14:dur="2000" advTm="18782"/>
    </mc:Choice>
    <mc:Fallback>
      <p:transition spd="slow" advTm="187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esquinas redondeadas 2">
            <a:extLst>
              <a:ext uri="{FF2B5EF4-FFF2-40B4-BE49-F238E27FC236}">
                <a16:creationId xmlns:a16="http://schemas.microsoft.com/office/drawing/2014/main" id="{DD87DD4E-BF0A-49B9-BAE7-43DCEB243B0C}"/>
              </a:ext>
            </a:extLst>
          </p:cNvPr>
          <p:cNvSpPr/>
          <p:nvPr/>
        </p:nvSpPr>
        <p:spPr>
          <a:xfrm>
            <a:off x="546351" y="433545"/>
            <a:ext cx="11139854" cy="930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5400" b="1" u="sng" dirty="0">
                <a:solidFill>
                  <a:srgbClr val="FFFFFF"/>
                </a:solidFill>
                <a:latin typeface="+mj-lt"/>
                <a:ea typeface="+mj-ea"/>
                <a:cs typeface="+mj-cs"/>
              </a:rPr>
              <a:t>Stage 1: State-of-the-art</a:t>
            </a:r>
          </a:p>
        </p:txBody>
      </p:sp>
      <p:cxnSp>
        <p:nvCxnSpPr>
          <p:cNvPr id="53" name="Straight Connector 5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2" name="Imagen 41" descr="Diagrama&#10;&#10;Descripción generada automáticamente">
            <a:extLst>
              <a:ext uri="{FF2B5EF4-FFF2-40B4-BE49-F238E27FC236}">
                <a16:creationId xmlns:a16="http://schemas.microsoft.com/office/drawing/2014/main" id="{1B6559EE-F3FA-4FB1-9897-04EE0BDF22D3}"/>
              </a:ext>
            </a:extLst>
          </p:cNvPr>
          <p:cNvPicPr>
            <a:picLocks noChangeAspect="1"/>
          </p:cNvPicPr>
          <p:nvPr/>
        </p:nvPicPr>
        <p:blipFill rotWithShape="1">
          <a:blip r:embed="rId3"/>
          <a:srcRect l="26209" r="24257" b="-1"/>
          <a:stretch/>
        </p:blipFill>
        <p:spPr>
          <a:xfrm>
            <a:off x="71249" y="5050266"/>
            <a:ext cx="1570937" cy="1807734"/>
          </a:xfrm>
          <a:prstGeom prst="rect">
            <a:avLst/>
          </a:prstGeom>
        </p:spPr>
      </p:pic>
      <p:cxnSp>
        <p:nvCxnSpPr>
          <p:cNvPr id="55" name="Straight Connector 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0" name="Rectángulo: esquinas redondeadas 39">
            <a:extLst>
              <a:ext uri="{FF2B5EF4-FFF2-40B4-BE49-F238E27FC236}">
                <a16:creationId xmlns:a16="http://schemas.microsoft.com/office/drawing/2014/main" id="{0A727736-CBD8-4D88-9B78-1340AB660717}"/>
              </a:ext>
            </a:extLst>
          </p:cNvPr>
          <p:cNvSpPr/>
          <p:nvPr/>
        </p:nvSpPr>
        <p:spPr>
          <a:xfrm>
            <a:off x="3017077" y="1693491"/>
            <a:ext cx="6198401" cy="6672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 2. Expert panel</a:t>
            </a:r>
          </a:p>
        </p:txBody>
      </p:sp>
      <p:sp>
        <p:nvSpPr>
          <p:cNvPr id="48" name="Rectángulo 47">
            <a:extLst>
              <a:ext uri="{FF2B5EF4-FFF2-40B4-BE49-F238E27FC236}">
                <a16:creationId xmlns:a16="http://schemas.microsoft.com/office/drawing/2014/main" id="{75DDF68A-BB4A-40CF-8490-AF3F646CC9B0}"/>
              </a:ext>
            </a:extLst>
          </p:cNvPr>
          <p:cNvSpPr/>
          <p:nvPr/>
        </p:nvSpPr>
        <p:spPr>
          <a:xfrm>
            <a:off x="2230078" y="2596836"/>
            <a:ext cx="9209253" cy="42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ángulo 46">
            <a:extLst>
              <a:ext uri="{FF2B5EF4-FFF2-40B4-BE49-F238E27FC236}">
                <a16:creationId xmlns:a16="http://schemas.microsoft.com/office/drawing/2014/main" id="{7993F992-FC5C-484C-994F-87176917A69E}"/>
              </a:ext>
            </a:extLst>
          </p:cNvPr>
          <p:cNvSpPr/>
          <p:nvPr/>
        </p:nvSpPr>
        <p:spPr>
          <a:xfrm>
            <a:off x="4329404" y="2531931"/>
            <a:ext cx="7651100" cy="405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Analytical skills.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ICT skills.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Data management skills.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Ability to make conclusions from research data.</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Digital marketing and social media skills.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Skills in the digital management of Big Data</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9" name="Rectángulo: esquinas redondeadas 48">
            <a:extLst>
              <a:ext uri="{FF2B5EF4-FFF2-40B4-BE49-F238E27FC236}">
                <a16:creationId xmlns:a16="http://schemas.microsoft.com/office/drawing/2014/main" id="{16A9F3C7-5333-441B-9FAB-7FC69824F76F}"/>
              </a:ext>
            </a:extLst>
          </p:cNvPr>
          <p:cNvSpPr/>
          <p:nvPr/>
        </p:nvSpPr>
        <p:spPr>
          <a:xfrm>
            <a:off x="396882" y="3635581"/>
            <a:ext cx="2916984" cy="1414685"/>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2400" b="1" dirty="0">
                <a:solidFill>
                  <a:prstClr val="white"/>
                </a:solidFill>
                <a:latin typeface="Times New Roman" panose="02020603050405020304" pitchFamily="18" charset="0"/>
                <a:cs typeface="Times New Roman" panose="02020603050405020304" pitchFamily="18" charset="0"/>
              </a:rPr>
              <a:t>Identify the </a:t>
            </a: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 main competences </a:t>
            </a:r>
          </a:p>
        </p:txBody>
      </p:sp>
    </p:spTree>
    <p:extLst>
      <p:ext uri="{BB962C8B-B14F-4D97-AF65-F5344CB8AC3E}">
        <p14:creationId xmlns:p14="http://schemas.microsoft.com/office/powerpoint/2010/main" val="488312848"/>
      </p:ext>
    </p:extLst>
  </p:cSld>
  <p:clrMapOvr>
    <a:masterClrMapping/>
  </p:clrMapOvr>
  <mc:AlternateContent xmlns:mc="http://schemas.openxmlformats.org/markup-compatibility/2006">
    <mc:Choice xmlns:p14="http://schemas.microsoft.com/office/powerpoint/2010/main" Requires="p14">
      <p:transition spd="slow" p14:dur="2000" advTm="12153"/>
    </mc:Choice>
    <mc:Fallback>
      <p:transition spd="slow" advTm="1215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esquinas redondeadas 2">
            <a:extLst>
              <a:ext uri="{FF2B5EF4-FFF2-40B4-BE49-F238E27FC236}">
                <a16:creationId xmlns:a16="http://schemas.microsoft.com/office/drawing/2014/main" id="{DD87DD4E-BF0A-49B9-BAE7-43DCEB243B0C}"/>
              </a:ext>
            </a:extLst>
          </p:cNvPr>
          <p:cNvSpPr/>
          <p:nvPr/>
        </p:nvSpPr>
        <p:spPr>
          <a:xfrm>
            <a:off x="546351" y="433545"/>
            <a:ext cx="11139854" cy="930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5400" b="1" u="sng" dirty="0">
                <a:solidFill>
                  <a:srgbClr val="FFFFFF"/>
                </a:solidFill>
                <a:latin typeface="+mj-lt"/>
                <a:ea typeface="+mj-ea"/>
                <a:cs typeface="+mj-cs"/>
              </a:rPr>
              <a:t>Stage 1: State-of-the-art</a:t>
            </a:r>
          </a:p>
        </p:txBody>
      </p:sp>
      <p:cxnSp>
        <p:nvCxnSpPr>
          <p:cNvPr id="53" name="Straight Connector 5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2" name="Imagen 41" descr="Diagrama&#10;&#10;Descripción generada automáticamente">
            <a:extLst>
              <a:ext uri="{FF2B5EF4-FFF2-40B4-BE49-F238E27FC236}">
                <a16:creationId xmlns:a16="http://schemas.microsoft.com/office/drawing/2014/main" id="{1B6559EE-F3FA-4FB1-9897-04EE0BDF22D3}"/>
              </a:ext>
            </a:extLst>
          </p:cNvPr>
          <p:cNvPicPr>
            <a:picLocks noChangeAspect="1"/>
          </p:cNvPicPr>
          <p:nvPr/>
        </p:nvPicPr>
        <p:blipFill rotWithShape="1">
          <a:blip r:embed="rId3"/>
          <a:srcRect l="26209" r="24257" b="-1"/>
          <a:stretch/>
        </p:blipFill>
        <p:spPr>
          <a:xfrm>
            <a:off x="71249" y="5050266"/>
            <a:ext cx="1570937" cy="1807734"/>
          </a:xfrm>
          <a:prstGeom prst="rect">
            <a:avLst/>
          </a:prstGeom>
        </p:spPr>
      </p:pic>
      <p:cxnSp>
        <p:nvCxnSpPr>
          <p:cNvPr id="55" name="Straight Connector 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0" name="Rectángulo: esquinas redondeadas 39">
            <a:extLst>
              <a:ext uri="{FF2B5EF4-FFF2-40B4-BE49-F238E27FC236}">
                <a16:creationId xmlns:a16="http://schemas.microsoft.com/office/drawing/2014/main" id="{0A727736-CBD8-4D88-9B78-1340AB660717}"/>
              </a:ext>
            </a:extLst>
          </p:cNvPr>
          <p:cNvSpPr/>
          <p:nvPr/>
        </p:nvSpPr>
        <p:spPr>
          <a:xfrm>
            <a:off x="2668555" y="1693491"/>
            <a:ext cx="7035282" cy="6672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 3. Questionnaire to sports professionals</a:t>
            </a:r>
          </a:p>
        </p:txBody>
      </p:sp>
      <p:sp>
        <p:nvSpPr>
          <p:cNvPr id="48" name="Rectángulo 47">
            <a:extLst>
              <a:ext uri="{FF2B5EF4-FFF2-40B4-BE49-F238E27FC236}">
                <a16:creationId xmlns:a16="http://schemas.microsoft.com/office/drawing/2014/main" id="{75DDF68A-BB4A-40CF-8490-AF3F646CC9B0}"/>
              </a:ext>
            </a:extLst>
          </p:cNvPr>
          <p:cNvSpPr/>
          <p:nvPr/>
        </p:nvSpPr>
        <p:spPr>
          <a:xfrm>
            <a:off x="2230078" y="2596836"/>
            <a:ext cx="9209253" cy="42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ángulo: esquinas redondeadas 48">
            <a:extLst>
              <a:ext uri="{FF2B5EF4-FFF2-40B4-BE49-F238E27FC236}">
                <a16:creationId xmlns:a16="http://schemas.microsoft.com/office/drawing/2014/main" id="{16A9F3C7-5333-441B-9FAB-7FC69824F76F}"/>
              </a:ext>
            </a:extLst>
          </p:cNvPr>
          <p:cNvSpPr/>
          <p:nvPr/>
        </p:nvSpPr>
        <p:spPr>
          <a:xfrm>
            <a:off x="387613" y="2616652"/>
            <a:ext cx="2916984" cy="812348"/>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569 professionals</a:t>
            </a:r>
          </a:p>
        </p:txBody>
      </p:sp>
      <p:pic>
        <p:nvPicPr>
          <p:cNvPr id="2" name="Imagen 1">
            <a:extLst>
              <a:ext uri="{FF2B5EF4-FFF2-40B4-BE49-F238E27FC236}">
                <a16:creationId xmlns:a16="http://schemas.microsoft.com/office/drawing/2014/main" id="{C48F4685-EDC1-466A-BF3F-E4AA1FC016D4}"/>
              </a:ext>
            </a:extLst>
          </p:cNvPr>
          <p:cNvPicPr>
            <a:picLocks noChangeAspect="1"/>
          </p:cNvPicPr>
          <p:nvPr/>
        </p:nvPicPr>
        <p:blipFill>
          <a:blip r:embed="rId4"/>
          <a:stretch>
            <a:fillRect/>
          </a:stretch>
        </p:blipFill>
        <p:spPr>
          <a:xfrm>
            <a:off x="175380" y="3572866"/>
            <a:ext cx="5180390" cy="3157820"/>
          </a:xfrm>
          <a:prstGeom prst="rect">
            <a:avLst/>
          </a:prstGeom>
        </p:spPr>
      </p:pic>
      <p:pic>
        <p:nvPicPr>
          <p:cNvPr id="4" name="Imagen 3">
            <a:extLst>
              <a:ext uri="{FF2B5EF4-FFF2-40B4-BE49-F238E27FC236}">
                <a16:creationId xmlns:a16="http://schemas.microsoft.com/office/drawing/2014/main" id="{AE89722C-DBA4-44A5-9B6F-64CE8665416C}"/>
              </a:ext>
            </a:extLst>
          </p:cNvPr>
          <p:cNvPicPr>
            <a:picLocks noChangeAspect="1"/>
          </p:cNvPicPr>
          <p:nvPr/>
        </p:nvPicPr>
        <p:blipFill>
          <a:blip r:embed="rId5"/>
          <a:stretch>
            <a:fillRect/>
          </a:stretch>
        </p:blipFill>
        <p:spPr>
          <a:xfrm>
            <a:off x="6334977" y="3085723"/>
            <a:ext cx="5500698" cy="3338732"/>
          </a:xfrm>
          <a:prstGeom prst="rect">
            <a:avLst/>
          </a:prstGeom>
        </p:spPr>
      </p:pic>
    </p:spTree>
    <p:extLst>
      <p:ext uri="{BB962C8B-B14F-4D97-AF65-F5344CB8AC3E}">
        <p14:creationId xmlns:p14="http://schemas.microsoft.com/office/powerpoint/2010/main" val="305089050"/>
      </p:ext>
    </p:extLst>
  </p:cSld>
  <p:clrMapOvr>
    <a:masterClrMapping/>
  </p:clrMapOvr>
  <mc:AlternateContent xmlns:mc="http://schemas.openxmlformats.org/markup-compatibility/2006">
    <mc:Choice xmlns:p14="http://schemas.microsoft.com/office/powerpoint/2010/main" Requires="p14">
      <p:transition spd="slow" p14:dur="2000" advTm="11788"/>
    </mc:Choice>
    <mc:Fallback>
      <p:transition spd="slow" advTm="117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esquinas redondeadas 2">
            <a:extLst>
              <a:ext uri="{FF2B5EF4-FFF2-40B4-BE49-F238E27FC236}">
                <a16:creationId xmlns:a16="http://schemas.microsoft.com/office/drawing/2014/main" id="{DD87DD4E-BF0A-49B9-BAE7-43DCEB243B0C}"/>
              </a:ext>
            </a:extLst>
          </p:cNvPr>
          <p:cNvSpPr/>
          <p:nvPr/>
        </p:nvSpPr>
        <p:spPr>
          <a:xfrm>
            <a:off x="546351" y="433545"/>
            <a:ext cx="11139854" cy="930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5400" b="1" u="sng" dirty="0">
                <a:solidFill>
                  <a:srgbClr val="FFFFFF"/>
                </a:solidFill>
                <a:latin typeface="+mj-lt"/>
                <a:ea typeface="+mj-ea"/>
                <a:cs typeface="+mj-cs"/>
              </a:rPr>
              <a:t>Stage 1: State-of-the-art</a:t>
            </a:r>
          </a:p>
        </p:txBody>
      </p:sp>
      <p:cxnSp>
        <p:nvCxnSpPr>
          <p:cNvPr id="53" name="Straight Connector 5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2" name="Imagen 41" descr="Diagrama&#10;&#10;Descripción generada automáticamente">
            <a:extLst>
              <a:ext uri="{FF2B5EF4-FFF2-40B4-BE49-F238E27FC236}">
                <a16:creationId xmlns:a16="http://schemas.microsoft.com/office/drawing/2014/main" id="{1B6559EE-F3FA-4FB1-9897-04EE0BDF22D3}"/>
              </a:ext>
            </a:extLst>
          </p:cNvPr>
          <p:cNvPicPr>
            <a:picLocks noChangeAspect="1"/>
          </p:cNvPicPr>
          <p:nvPr/>
        </p:nvPicPr>
        <p:blipFill rotWithShape="1">
          <a:blip r:embed="rId3"/>
          <a:srcRect l="26209" r="24257" b="-1"/>
          <a:stretch/>
        </p:blipFill>
        <p:spPr>
          <a:xfrm>
            <a:off x="71249" y="5050266"/>
            <a:ext cx="1570937" cy="1807734"/>
          </a:xfrm>
          <a:prstGeom prst="rect">
            <a:avLst/>
          </a:prstGeom>
        </p:spPr>
      </p:pic>
      <p:cxnSp>
        <p:nvCxnSpPr>
          <p:cNvPr id="55" name="Straight Connector 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0" name="Rectángulo: esquinas redondeadas 39">
            <a:extLst>
              <a:ext uri="{FF2B5EF4-FFF2-40B4-BE49-F238E27FC236}">
                <a16:creationId xmlns:a16="http://schemas.microsoft.com/office/drawing/2014/main" id="{0A727736-CBD8-4D88-9B78-1340AB660717}"/>
              </a:ext>
            </a:extLst>
          </p:cNvPr>
          <p:cNvSpPr/>
          <p:nvPr/>
        </p:nvSpPr>
        <p:spPr>
          <a:xfrm>
            <a:off x="2668555" y="1693491"/>
            <a:ext cx="7035282" cy="6672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 4. Main outcomes</a:t>
            </a:r>
          </a:p>
        </p:txBody>
      </p:sp>
      <p:sp>
        <p:nvSpPr>
          <p:cNvPr id="48" name="Rectángulo 47">
            <a:extLst>
              <a:ext uri="{FF2B5EF4-FFF2-40B4-BE49-F238E27FC236}">
                <a16:creationId xmlns:a16="http://schemas.microsoft.com/office/drawing/2014/main" id="{75DDF68A-BB4A-40CF-8490-AF3F646CC9B0}"/>
              </a:ext>
            </a:extLst>
          </p:cNvPr>
          <p:cNvSpPr/>
          <p:nvPr/>
        </p:nvSpPr>
        <p:spPr>
          <a:xfrm>
            <a:off x="2230078" y="2596836"/>
            <a:ext cx="6354085" cy="42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ángulo: esquinas redondeadas 48">
            <a:extLst>
              <a:ext uri="{FF2B5EF4-FFF2-40B4-BE49-F238E27FC236}">
                <a16:creationId xmlns:a16="http://schemas.microsoft.com/office/drawing/2014/main" id="{16A9F3C7-5333-441B-9FAB-7FC69824F76F}"/>
              </a:ext>
            </a:extLst>
          </p:cNvPr>
          <p:cNvSpPr/>
          <p:nvPr/>
        </p:nvSpPr>
        <p:spPr>
          <a:xfrm>
            <a:off x="8769221" y="2742847"/>
            <a:ext cx="2916984" cy="812348"/>
          </a:xfrm>
          <a:prstGeom prst="roundRect">
            <a:avLst/>
          </a:prstGeom>
          <a:solidFill>
            <a:srgbClr val="1B42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Further information</a:t>
            </a:r>
          </a:p>
        </p:txBody>
      </p:sp>
      <p:pic>
        <p:nvPicPr>
          <p:cNvPr id="5" name="Imagen 4">
            <a:extLst>
              <a:ext uri="{FF2B5EF4-FFF2-40B4-BE49-F238E27FC236}">
                <a16:creationId xmlns:a16="http://schemas.microsoft.com/office/drawing/2014/main" id="{B346F140-4F0A-4533-B097-235996E92A6F}"/>
              </a:ext>
            </a:extLst>
          </p:cNvPr>
          <p:cNvPicPr>
            <a:picLocks noChangeAspect="1"/>
          </p:cNvPicPr>
          <p:nvPr/>
        </p:nvPicPr>
        <p:blipFill>
          <a:blip r:embed="rId4"/>
          <a:stretch>
            <a:fillRect/>
          </a:stretch>
        </p:blipFill>
        <p:spPr>
          <a:xfrm>
            <a:off x="145893" y="2531931"/>
            <a:ext cx="7991475" cy="2152650"/>
          </a:xfrm>
          <a:prstGeom prst="rect">
            <a:avLst/>
          </a:prstGeom>
        </p:spPr>
      </p:pic>
      <p:pic>
        <p:nvPicPr>
          <p:cNvPr id="6" name="Imagen 5">
            <a:extLst>
              <a:ext uri="{FF2B5EF4-FFF2-40B4-BE49-F238E27FC236}">
                <a16:creationId xmlns:a16="http://schemas.microsoft.com/office/drawing/2014/main" id="{2021BBFC-1141-4B4E-8384-BDEFB13BE321}"/>
              </a:ext>
            </a:extLst>
          </p:cNvPr>
          <p:cNvPicPr>
            <a:picLocks noChangeAspect="1"/>
          </p:cNvPicPr>
          <p:nvPr/>
        </p:nvPicPr>
        <p:blipFill>
          <a:blip r:embed="rId5"/>
          <a:stretch>
            <a:fillRect/>
          </a:stretch>
        </p:blipFill>
        <p:spPr>
          <a:xfrm>
            <a:off x="93305" y="4811872"/>
            <a:ext cx="8058150" cy="1943100"/>
          </a:xfrm>
          <a:prstGeom prst="rect">
            <a:avLst/>
          </a:prstGeom>
        </p:spPr>
      </p:pic>
      <p:pic>
        <p:nvPicPr>
          <p:cNvPr id="8" name="Imagen 7">
            <a:hlinkClick r:id="rId6"/>
            <a:extLst>
              <a:ext uri="{FF2B5EF4-FFF2-40B4-BE49-F238E27FC236}">
                <a16:creationId xmlns:a16="http://schemas.microsoft.com/office/drawing/2014/main" id="{BB43CBFC-D697-4D2D-8B82-DD41A3440C9D}"/>
              </a:ext>
            </a:extLst>
          </p:cNvPr>
          <p:cNvPicPr>
            <a:picLocks noChangeAspect="1"/>
          </p:cNvPicPr>
          <p:nvPr/>
        </p:nvPicPr>
        <p:blipFill>
          <a:blip r:embed="rId7"/>
          <a:stretch>
            <a:fillRect/>
          </a:stretch>
        </p:blipFill>
        <p:spPr>
          <a:xfrm>
            <a:off x="9124936" y="3703899"/>
            <a:ext cx="2326584" cy="2921220"/>
          </a:xfrm>
          <a:prstGeom prst="rect">
            <a:avLst/>
          </a:prstGeom>
        </p:spPr>
      </p:pic>
    </p:spTree>
    <p:extLst>
      <p:ext uri="{BB962C8B-B14F-4D97-AF65-F5344CB8AC3E}">
        <p14:creationId xmlns:p14="http://schemas.microsoft.com/office/powerpoint/2010/main" val="648810559"/>
      </p:ext>
    </p:extLst>
  </p:cSld>
  <p:clrMapOvr>
    <a:masterClrMapping/>
  </p:clrMapOvr>
  <mc:AlternateContent xmlns:mc="http://schemas.openxmlformats.org/markup-compatibility/2006">
    <mc:Choice xmlns:p14="http://schemas.microsoft.com/office/powerpoint/2010/main" Requires="p14">
      <p:transition spd="slow" p14:dur="2000" advTm="14263"/>
    </mc:Choice>
    <mc:Fallback>
      <p:transition spd="slow" advTm="14263"/>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869</Words>
  <Application>Microsoft Office PowerPoint</Application>
  <PresentationFormat>Widescreen</PresentationFormat>
  <Paragraphs>111</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4. QUALITY SEAL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Lopez Fernandez</dc:creator>
  <cp:lastModifiedBy>Evangelia Vanezi</cp:lastModifiedBy>
  <cp:revision>9</cp:revision>
  <dcterms:created xsi:type="dcterms:W3CDTF">2020-11-17T18:38:47Z</dcterms:created>
  <dcterms:modified xsi:type="dcterms:W3CDTF">2020-11-18T08:06:58Z</dcterms:modified>
</cp:coreProperties>
</file>